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2125F8-DF1C-4E85-BF5F-AF40CB048965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5" name="Image 4" descr="bts_sn_info15587_cci_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628800"/>
            <a:ext cx="7992888" cy="47525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2125F8-DF1C-4E85-BF5F-AF40CB0489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 dirty="0"/>
          </a:p>
        </p:txBody>
      </p:sp>
      <p:pic>
        <p:nvPicPr>
          <p:cNvPr id="7" name="Image 6" descr="bts_sn_info15587_cci_p.jp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79512" y="188639"/>
            <a:ext cx="1296144" cy="950505"/>
          </a:xfrm>
          <a:prstGeom prst="rect">
            <a:avLst/>
          </a:prstGeom>
          <a:blipFill dpi="0" rotWithShape="1">
            <a:blip r:embed="rId3" cstate="print">
              <a:alphaModFix amt="37000"/>
              <a:lum/>
            </a:blip>
            <a:srcRect/>
            <a:tile tx="0" ty="0" sx="100000" sy="100000" flip="none" algn="tl"/>
          </a:blipFill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dirty="0" smtClean="0"/>
              <a:t>Cliquez pour modifier le style du titre</a:t>
            </a:r>
            <a:endParaRPr kumimoji="0" lang="en-US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dirty="0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dirty="0" smtClean="0"/>
              <a:t>Deuxième niveau</a:t>
            </a:r>
          </a:p>
          <a:p>
            <a:pPr lvl="2" eaLnBrk="1" latinLnBrk="0" hangingPunct="1"/>
            <a:r>
              <a:rPr kumimoji="0" lang="fr-FR" dirty="0" smtClean="0"/>
              <a:t>Troisième niveau</a:t>
            </a:r>
          </a:p>
          <a:p>
            <a:pPr lvl="3" eaLnBrk="1" latinLnBrk="0" hangingPunct="1"/>
            <a:r>
              <a:rPr kumimoji="0" lang="fr-FR" dirty="0" smtClean="0"/>
              <a:t>Quatrième niveau</a:t>
            </a:r>
          </a:p>
          <a:p>
            <a:pPr lvl="4" eaLnBrk="1" latinLnBrk="0" hangingPunct="1"/>
            <a:r>
              <a:rPr kumimoji="0" lang="fr-FR" dirty="0" smtClean="0"/>
              <a:t>Cinquième niveau</a:t>
            </a:r>
            <a:endParaRPr kumimoji="0" lang="en-US" dirty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FFA2C3-2B17-4809-A8FA-36A876BCD8C9}" type="datetimeFigureOut">
              <a:rPr lang="fr-FR" smtClean="0"/>
              <a:pPr/>
              <a:t>26/06/2014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A2125F8-DF1C-4E85-BF5F-AF40CB0489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0" y="6453336"/>
            <a:ext cx="539552" cy="40466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68296" y="6453336"/>
            <a:ext cx="6784848" cy="40466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2" name="Picture 2" descr="acad_lille.png"/>
          <p:cNvPicPr preferRelativeResize="0"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6453336"/>
            <a:ext cx="792088" cy="4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6453336"/>
            <a:ext cx="755577" cy="404664"/>
          </a:xfrm>
          <a:prstGeom prst="rect">
            <a:avLst/>
          </a:prstGeom>
        </p:spPr>
      </p:pic>
      <p:sp>
        <p:nvSpPr>
          <p:cNvPr id="16" name="Sous-titre 8"/>
          <p:cNvSpPr txBox="1">
            <a:spLocks/>
          </p:cNvSpPr>
          <p:nvPr/>
        </p:nvSpPr>
        <p:spPr>
          <a:xfrm>
            <a:off x="2371344" y="6453336"/>
            <a:ext cx="6705600" cy="383084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39552" y="1268760"/>
            <a:ext cx="5544616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Séminaire Inter-académique BTS Systèmes Numériques, Armentières le 27 Juin 2014</a:t>
            </a:r>
          </a:p>
          <a:p>
            <a:pPr algn="l"/>
            <a:endParaRPr lang="fr-FR" sz="10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71800" y="1628800"/>
            <a:ext cx="5904656" cy="1584176"/>
          </a:xfrm>
        </p:spPr>
        <p:txBody>
          <a:bodyPr>
            <a:normAutofit/>
          </a:bodyPr>
          <a:lstStyle/>
          <a:p>
            <a:pPr algn="ctr"/>
            <a:r>
              <a:rPr lang="fr-FR" sz="40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BTS Systèmes Numériques</a:t>
            </a:r>
            <a:br>
              <a:rPr lang="fr-FR" sz="40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fr-FR" sz="22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Option A: Informatique et Réseaux</a:t>
            </a:r>
            <a:br>
              <a:rPr lang="fr-FR" sz="22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fr-FR" sz="220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Option B: électronique et communication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863080" y="404664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cap="all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Programme </a:t>
            </a:r>
            <a:r>
              <a:rPr lang="fr-FR" sz="4000" cap="all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du séminaire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7664" y="228600"/>
            <a:ext cx="7218384" cy="990600"/>
          </a:xfrm>
        </p:spPr>
        <p:txBody>
          <a:bodyPr>
            <a:normAutofit/>
          </a:bodyPr>
          <a:lstStyle/>
          <a:p>
            <a:pPr algn="r"/>
            <a:r>
              <a:rPr lang="fr-FR" sz="4000" cap="all" dirty="0" smtClean="0">
                <a:solidFill>
                  <a:schemeClr val="bg2"/>
                </a:solidFill>
              </a:rPr>
              <a:t>Sommaire de la Matinée</a:t>
            </a:r>
            <a:endParaRPr lang="fr-FR" sz="4000" cap="all" dirty="0">
              <a:solidFill>
                <a:schemeClr val="bg2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13343440"/>
              </p:ext>
            </p:extLst>
          </p:nvPr>
        </p:nvGraphicFramePr>
        <p:xfrm>
          <a:off x="107504" y="1454617"/>
          <a:ext cx="8856985" cy="529748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48072"/>
                <a:gridCol w="3348881"/>
                <a:gridCol w="1907703"/>
                <a:gridCol w="2952329"/>
              </a:tblGrid>
              <a:tr h="390207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9h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1.Introduction</a:t>
                      </a:r>
                      <a:r>
                        <a:rPr lang="fr-FR" sz="1400" b="0" baseline="0" dirty="0" smtClean="0"/>
                        <a:t> 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Pascale COSTA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IGEN STI</a:t>
                      </a:r>
                      <a:endParaRPr lang="fr-FR" sz="1400" dirty="0"/>
                    </a:p>
                  </a:txBody>
                  <a:tcPr anchor="ctr"/>
                </a:tc>
              </a:tr>
              <a:tr h="29857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9h10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2.Le</a:t>
                      </a:r>
                      <a:r>
                        <a:rPr lang="fr-FR" sz="1400" b="0" baseline="0" dirty="0" smtClean="0"/>
                        <a:t> Contexte économique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Virginie MIGNAN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DIRECCTE </a:t>
                      </a:r>
                      <a:endParaRPr lang="fr-FR" sz="1400" dirty="0"/>
                    </a:p>
                  </a:txBody>
                  <a:tcPr anchor="ctr"/>
                </a:tc>
              </a:tr>
              <a:tr h="34327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9h40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3.Les enjeux et objectifs</a:t>
                      </a:r>
                      <a:r>
                        <a:rPr lang="fr-FR" sz="1400" b="0" baseline="0" dirty="0" smtClean="0"/>
                        <a:t> du BTS SN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François</a:t>
                      </a:r>
                      <a:r>
                        <a:rPr lang="fr-FR" sz="1400" baseline="0" dirty="0" smtClean="0"/>
                        <a:t> BACON</a:t>
                      </a:r>
                    </a:p>
                    <a:p>
                      <a:r>
                        <a:rPr lang="fr-FR" sz="1400" baseline="0" dirty="0" smtClean="0"/>
                        <a:t>Hervé ANCELET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IA/IPR STI (Lille)</a:t>
                      </a:r>
                    </a:p>
                    <a:p>
                      <a:r>
                        <a:rPr lang="fr-FR" sz="1400" dirty="0" smtClean="0"/>
                        <a:t>IA/IPR SPC (Lille)</a:t>
                      </a:r>
                      <a:endParaRPr lang="fr-FR" sz="1400" dirty="0"/>
                    </a:p>
                  </a:txBody>
                  <a:tcPr anchor="ctr"/>
                </a:tc>
              </a:tr>
              <a:tr h="761216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10h10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4.Les évolutions</a:t>
                      </a:r>
                      <a:r>
                        <a:rPr lang="fr-FR" sz="1400" b="0" baseline="0" dirty="0" smtClean="0"/>
                        <a:t> du référentiels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Jean-Marc MARSEILLE</a:t>
                      </a:r>
                    </a:p>
                    <a:p>
                      <a:r>
                        <a:rPr lang="fr-FR" sz="1400" dirty="0" smtClean="0"/>
                        <a:t>Alain</a:t>
                      </a:r>
                      <a:r>
                        <a:rPr lang="fr-FR" sz="1400" baseline="0" dirty="0" smtClean="0"/>
                        <a:t> PROVOLO</a:t>
                      </a:r>
                    </a:p>
                    <a:p>
                      <a:r>
                        <a:rPr lang="fr-FR" sz="1400" baseline="0" dirty="0" smtClean="0"/>
                        <a:t>Thierry FAUQUET</a:t>
                      </a:r>
                    </a:p>
                    <a:p>
                      <a:r>
                        <a:rPr lang="fr-FR" sz="1400" baseline="0" dirty="0" smtClean="0"/>
                        <a:t>Maxime TREFFEL</a:t>
                      </a:r>
                    </a:p>
                    <a:p>
                      <a:r>
                        <a:rPr lang="fr-FR" sz="1400" baseline="0" dirty="0" smtClean="0"/>
                        <a:t>Thierry D HERBOMEZ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Chef de Travaux (Pascal-Longuenesse)</a:t>
                      </a:r>
                    </a:p>
                    <a:p>
                      <a:r>
                        <a:rPr lang="fr-FR" sz="1400" dirty="0" smtClean="0"/>
                        <a:t>Professeur S2I (Malraux-Béthune)</a:t>
                      </a:r>
                    </a:p>
                    <a:p>
                      <a:r>
                        <a:rPr lang="fr-FR" sz="1400" dirty="0" smtClean="0"/>
                        <a:t>Professeur S2I (</a:t>
                      </a:r>
                      <a:r>
                        <a:rPr lang="fr-FR" sz="1400" dirty="0" err="1" smtClean="0"/>
                        <a:t>Baggio</a:t>
                      </a:r>
                      <a:r>
                        <a:rPr lang="fr-FR" sz="1400" dirty="0" smtClean="0"/>
                        <a:t>-Lille)</a:t>
                      </a:r>
                    </a:p>
                    <a:p>
                      <a:r>
                        <a:rPr lang="fr-FR" sz="1400" dirty="0" smtClean="0"/>
                        <a:t>Professeurs</a:t>
                      </a:r>
                      <a:r>
                        <a:rPr lang="fr-FR" sz="1400" baseline="0" dirty="0" smtClean="0"/>
                        <a:t> SPC ( </a:t>
                      </a:r>
                      <a:r>
                        <a:rPr lang="fr-FR" sz="1400" baseline="0" dirty="0" err="1" smtClean="0"/>
                        <a:t>Baggio</a:t>
                      </a:r>
                      <a:r>
                        <a:rPr lang="fr-FR" sz="1400" baseline="0" dirty="0" smtClean="0"/>
                        <a:t>-Lille et </a:t>
                      </a:r>
                      <a:r>
                        <a:rPr lang="fr-FR" sz="1400" baseline="0" smtClean="0"/>
                        <a:t>Labbé-Douai</a:t>
                      </a:r>
                      <a:r>
                        <a:rPr lang="fr-FR" sz="1400" baseline="0" dirty="0" smtClean="0"/>
                        <a:t>)</a:t>
                      </a:r>
                      <a:endParaRPr lang="fr-FR" sz="1400" dirty="0"/>
                    </a:p>
                  </a:txBody>
                  <a:tcPr anchor="ctr"/>
                </a:tc>
              </a:tr>
              <a:tr h="464408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10h 55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5.Le continuum  de formation </a:t>
                      </a:r>
                    </a:p>
                    <a:p>
                      <a:r>
                        <a:rPr lang="fr-FR" sz="1400" b="0" baseline="0" smtClean="0"/>
                        <a:t>Bac Pro/STI2D</a:t>
                      </a:r>
                      <a:r>
                        <a:rPr lang="fr-FR" sz="1400" b="0" smtClean="0"/>
                        <a:t>/BTS</a:t>
                      </a:r>
                      <a:r>
                        <a:rPr lang="fr-FR" sz="1400" b="0" baseline="0" smtClean="0"/>
                        <a:t> </a:t>
                      </a:r>
                      <a:r>
                        <a:rPr lang="fr-FR" sz="1400" b="0" baseline="0" dirty="0" smtClean="0"/>
                        <a:t>SN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Christophe LASSON</a:t>
                      </a:r>
                    </a:p>
                    <a:p>
                      <a:r>
                        <a:rPr lang="fr-FR" sz="1400" dirty="0" smtClean="0"/>
                        <a:t>Bruno BRETON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IA/IPR STI (Amiens)</a:t>
                      </a:r>
                    </a:p>
                    <a:p>
                      <a:r>
                        <a:rPr lang="fr-FR" sz="1400" dirty="0" smtClean="0"/>
                        <a:t>Professeur S2I (Branly-Amiens)</a:t>
                      </a:r>
                      <a:endParaRPr lang="fr-FR" sz="1400" dirty="0"/>
                    </a:p>
                  </a:txBody>
                  <a:tcPr anchor="ctr"/>
                </a:tc>
              </a:tr>
              <a:tr h="1098376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11h05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6.Organisation</a:t>
                      </a:r>
                      <a:r>
                        <a:rPr lang="fr-FR" sz="1400" b="0" baseline="0" dirty="0" smtClean="0"/>
                        <a:t> pédagogique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Eric DUPUIS</a:t>
                      </a:r>
                    </a:p>
                    <a:p>
                      <a:r>
                        <a:rPr lang="fr-FR" sz="1400" dirty="0" smtClean="0"/>
                        <a:t>Hervé MAYEUX</a:t>
                      </a:r>
                    </a:p>
                    <a:p>
                      <a:r>
                        <a:rPr lang="fr-FR" sz="1400" dirty="0" smtClean="0"/>
                        <a:t>Pierre HUGUET</a:t>
                      </a:r>
                    </a:p>
                    <a:p>
                      <a:r>
                        <a:rPr lang="fr-FR" sz="1400" dirty="0" smtClean="0"/>
                        <a:t>H. ANCELET et  S. MAQUINGHEN</a:t>
                      </a:r>
                      <a:endParaRPr lang="fr-F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Chef de Travaux (Eiffel-Armentières)</a:t>
                      </a:r>
                    </a:p>
                    <a:p>
                      <a:r>
                        <a:rPr lang="fr-FR" sz="1400" dirty="0" smtClean="0"/>
                        <a:t>Professeur S2I (Eiffel-Armentières)</a:t>
                      </a:r>
                    </a:p>
                    <a:p>
                      <a:r>
                        <a:rPr lang="fr-FR" sz="1400" dirty="0" smtClean="0"/>
                        <a:t>Professeur S2I (Ozanam-Lille)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IA/IPR SPC (Lille</a:t>
                      </a:r>
                      <a:r>
                        <a:rPr lang="fr-FR" sz="1400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smtClean="0"/>
                        <a:t>Professeur Eiffel</a:t>
                      </a:r>
                      <a:r>
                        <a:rPr lang="fr-FR" sz="1400" baseline="0" smtClean="0"/>
                        <a:t> </a:t>
                      </a:r>
                      <a:r>
                        <a:rPr lang="fr-FR" sz="1400" baseline="0" dirty="0" err="1" smtClean="0"/>
                        <a:t>Armentieres</a:t>
                      </a:r>
                      <a:endParaRPr lang="fr-FR" sz="1400" dirty="0" smtClean="0"/>
                    </a:p>
                  </a:txBody>
                  <a:tcPr anchor="ctr"/>
                </a:tc>
              </a:tr>
              <a:tr h="8762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11h50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fr-FR" sz="1400" b="0" dirty="0" err="1" smtClean="0"/>
                        <a:t>7a.Séquence</a:t>
                      </a:r>
                      <a:r>
                        <a:rPr lang="fr-FR" sz="1400" b="0" baseline="0" dirty="0" smtClean="0"/>
                        <a:t> support commun EC/IR, suivi de consommation électrique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fr-FR" sz="1400" b="0" baseline="0" dirty="0" smtClean="0"/>
                        <a:t>7b.Mini-projet EC/IR aide à l’accostage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r>
                        <a:rPr lang="fr-FR" sz="1400" b="0" baseline="0" dirty="0" err="1" smtClean="0"/>
                        <a:t>7c.Activité</a:t>
                      </a:r>
                      <a:r>
                        <a:rPr lang="fr-FR" sz="1400" b="0" baseline="0" dirty="0" smtClean="0"/>
                        <a:t> SPC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Serge CUYPERS</a:t>
                      </a:r>
                    </a:p>
                    <a:p>
                      <a:endParaRPr lang="fr-FR" sz="1400" dirty="0" smtClean="0"/>
                    </a:p>
                    <a:p>
                      <a:r>
                        <a:rPr lang="fr-FR" sz="1400" dirty="0" smtClean="0"/>
                        <a:t>François</a:t>
                      </a:r>
                      <a:r>
                        <a:rPr lang="fr-FR" sz="1400" baseline="0" dirty="0" smtClean="0"/>
                        <a:t> MOENECLAEY</a:t>
                      </a:r>
                    </a:p>
                    <a:p>
                      <a:r>
                        <a:rPr lang="fr-FR" sz="1400" baseline="0" dirty="0" smtClean="0"/>
                        <a:t>Grégory FRUTSAERT</a:t>
                      </a:r>
                      <a:endParaRPr lang="fr-F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Professeur S2I (Rostand-Roubaix)</a:t>
                      </a:r>
                    </a:p>
                    <a:p>
                      <a:endParaRPr lang="fr-FR" sz="1400" dirty="0" smtClean="0"/>
                    </a:p>
                    <a:p>
                      <a:r>
                        <a:rPr lang="fr-FR" sz="1400" dirty="0" smtClean="0"/>
                        <a:t>Professeur S2I (EPID-Dunkerque)</a:t>
                      </a:r>
                    </a:p>
                    <a:p>
                      <a:r>
                        <a:rPr lang="fr-FR" sz="1400" dirty="0" smtClean="0"/>
                        <a:t>Professeur SPC ( Colbert-Tourcoing)</a:t>
                      </a:r>
                      <a:endParaRPr lang="fr-FR" sz="1400" dirty="0"/>
                    </a:p>
                  </a:txBody>
                  <a:tcPr anchor="ctr"/>
                </a:tc>
              </a:tr>
              <a:tr h="29857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12h35</a:t>
                      </a:r>
                      <a:endParaRPr lang="fr-FR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/>
                        <a:t>Repas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1547664" y="228600"/>
            <a:ext cx="7218384" cy="990600"/>
          </a:xfrm>
        </p:spPr>
        <p:txBody>
          <a:bodyPr>
            <a:normAutofit/>
          </a:bodyPr>
          <a:lstStyle/>
          <a:p>
            <a:pPr algn="r"/>
            <a:r>
              <a:rPr lang="fr-FR" sz="4000" cap="all" dirty="0" smtClean="0">
                <a:solidFill>
                  <a:schemeClr val="bg2"/>
                </a:solidFill>
              </a:rPr>
              <a:t>Sommaire de l’Après-midi</a:t>
            </a:r>
            <a:endParaRPr lang="fr-FR" sz="4000" cap="all" dirty="0">
              <a:solidFill>
                <a:schemeClr val="bg2"/>
              </a:solidFill>
            </a:endParaRPr>
          </a:p>
        </p:txBody>
      </p:sp>
      <p:graphicFrame>
        <p:nvGraphicFramePr>
          <p:cNvPr id="5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107504" y="1556793"/>
          <a:ext cx="8856985" cy="339505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48072"/>
                <a:gridCol w="3600400"/>
                <a:gridCol w="1656184"/>
                <a:gridCol w="2952329"/>
              </a:tblGrid>
              <a:tr h="307258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14h00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8.Les épreuves certificatives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François</a:t>
                      </a:r>
                      <a:r>
                        <a:rPr lang="fr-FR" sz="1400" b="0" baseline="0" dirty="0" smtClean="0"/>
                        <a:t> BACON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IA/IPR STI</a:t>
                      </a:r>
                      <a:endParaRPr lang="fr-FR" sz="1400" b="0" dirty="0"/>
                    </a:p>
                  </a:txBody>
                  <a:tcPr anchor="ctr"/>
                </a:tc>
              </a:tr>
              <a:tr h="307258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14h30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/>
                        <a:t>9.Proposition d’organisation de l’épreuve E5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Guillaume</a:t>
                      </a:r>
                      <a:r>
                        <a:rPr lang="fr-FR" sz="1400" baseline="0" dirty="0" smtClean="0"/>
                        <a:t> COMTE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Chef de Travaux (Branly-Amiens)</a:t>
                      </a:r>
                      <a:endParaRPr lang="fr-FR" sz="1400" dirty="0"/>
                    </a:p>
                  </a:txBody>
                  <a:tcPr anchor="ctr"/>
                </a:tc>
              </a:tr>
              <a:tr h="483859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14h50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dirty="0" err="1" smtClean="0"/>
                        <a:t>10a.Exemple</a:t>
                      </a:r>
                      <a:r>
                        <a:rPr lang="fr-FR" sz="1400" b="0" baseline="0" dirty="0" smtClean="0"/>
                        <a:t> de </a:t>
                      </a:r>
                      <a:r>
                        <a:rPr lang="fr-FR" sz="1400" b="0" dirty="0" smtClean="0"/>
                        <a:t>1ère</a:t>
                      </a:r>
                      <a:r>
                        <a:rPr lang="fr-FR" sz="1400" b="0" baseline="0" dirty="0" smtClean="0"/>
                        <a:t> situation d’évaluation EC</a:t>
                      </a:r>
                    </a:p>
                    <a:p>
                      <a:r>
                        <a:rPr lang="fr-FR" sz="1400" b="0" baseline="0" dirty="0" err="1" smtClean="0"/>
                        <a:t>10b.Exemple</a:t>
                      </a:r>
                      <a:r>
                        <a:rPr lang="fr-FR" sz="1400" b="0" baseline="0" dirty="0" smtClean="0"/>
                        <a:t> de 1ère situation d’évaluation IR</a:t>
                      </a:r>
                    </a:p>
                    <a:p>
                      <a:r>
                        <a:rPr lang="fr-FR" sz="1400" b="0" baseline="0" dirty="0" smtClean="0"/>
                        <a:t>10c. Grille d’évaluation E5</a:t>
                      </a:r>
                      <a:endParaRPr lang="fr-FR" sz="14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aseline="0" dirty="0" smtClean="0"/>
                        <a:t>Eric DAVID</a:t>
                      </a:r>
                    </a:p>
                    <a:p>
                      <a:r>
                        <a:rPr lang="fr-FR" sz="1400" baseline="0" dirty="0" smtClean="0"/>
                        <a:t>Guy STEVENARD</a:t>
                      </a:r>
                    </a:p>
                    <a:p>
                      <a:r>
                        <a:rPr lang="fr-FR" sz="1400" baseline="0" dirty="0" smtClean="0"/>
                        <a:t>Richard POL</a:t>
                      </a:r>
                    </a:p>
                    <a:p>
                      <a:r>
                        <a:rPr lang="fr-FR" sz="1400" baseline="0" dirty="0" smtClean="0"/>
                        <a:t>David Massicot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Chef de Travaux</a:t>
                      </a:r>
                      <a:r>
                        <a:rPr lang="fr-FR" sz="1400" baseline="0" dirty="0" smtClean="0"/>
                        <a:t> (Colbert-Tourcoing)</a:t>
                      </a:r>
                    </a:p>
                    <a:p>
                      <a:r>
                        <a:rPr lang="fr-FR" sz="1400" baseline="0" dirty="0" smtClean="0"/>
                        <a:t>Professeur S2I (Colbert-Tourcoing)</a:t>
                      </a:r>
                      <a:endParaRPr lang="fr-FR" sz="1400" dirty="0" smtClean="0"/>
                    </a:p>
                    <a:p>
                      <a:r>
                        <a:rPr lang="fr-FR" sz="1400" dirty="0" smtClean="0"/>
                        <a:t>Professeur S2I (Méchain</a:t>
                      </a:r>
                      <a:r>
                        <a:rPr lang="fr-FR" sz="1400" baseline="0" dirty="0" smtClean="0"/>
                        <a:t>-Laon)</a:t>
                      </a:r>
                    </a:p>
                    <a:p>
                      <a:r>
                        <a:rPr lang="fr-FR" sz="1400" baseline="0" dirty="0" smtClean="0"/>
                        <a:t>Professeur S2I (Branly-Amiens)</a:t>
                      </a:r>
                      <a:endParaRPr lang="fr-FR" sz="1400" dirty="0" smtClean="0"/>
                    </a:p>
                  </a:txBody>
                  <a:tcPr anchor="ctr"/>
                </a:tc>
              </a:tr>
              <a:tr h="454163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15h30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/>
                        <a:t>11.Organisation du projet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Guillaume</a:t>
                      </a:r>
                      <a:r>
                        <a:rPr lang="fr-FR" sz="1400" baseline="0" dirty="0" smtClean="0"/>
                        <a:t> COMTE</a:t>
                      </a:r>
                      <a:endParaRPr lang="fr-F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aseline="0" dirty="0" smtClean="0"/>
                        <a:t>Chef de Travaux (Branly-Amiens)</a:t>
                      </a:r>
                      <a:endParaRPr lang="fr-FR" sz="1400" dirty="0" smtClean="0"/>
                    </a:p>
                  </a:txBody>
                  <a:tcPr anchor="ctr"/>
                </a:tc>
              </a:tr>
              <a:tr h="483859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15h 50</a:t>
                      </a:r>
                      <a:endParaRPr lang="fr-FR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400" b="0" smtClean="0"/>
                        <a:t>12.Exemple </a:t>
                      </a:r>
                      <a:r>
                        <a:rPr lang="fr-FR" sz="1400" b="0" dirty="0" smtClean="0"/>
                        <a:t>de projet IR:</a:t>
                      </a:r>
                      <a:r>
                        <a:rPr lang="fr-FR" sz="1400" b="0" baseline="0" dirty="0" smtClean="0"/>
                        <a:t> </a:t>
                      </a:r>
                      <a:r>
                        <a:rPr kumimoji="0" lang="fr-F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Evolution du réseau de</a:t>
                      </a:r>
                    </a:p>
                    <a:p>
                      <a:r>
                        <a:rPr kumimoji="0" lang="fr-F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balises météo pour parapentistes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Gwenael LAURENT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Professeur S2I (Eiffel-Armentières)</a:t>
                      </a:r>
                    </a:p>
                  </a:txBody>
                  <a:tcPr anchor="ctr"/>
                </a:tc>
              </a:tr>
              <a:tr h="483859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16h20</a:t>
                      </a:r>
                      <a:endParaRPr lang="fr-FR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r>
                        <a:rPr kumimoji="0" lang="fr-FR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Questions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 anchor="ctr"/>
                </a:tc>
              </a:tr>
              <a:tr h="379472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16h40</a:t>
                      </a:r>
                      <a:endParaRPr lang="fr-FR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fr-FR" sz="1400" b="0" dirty="0" smtClean="0"/>
                        <a:t>Conclusions</a:t>
                      </a:r>
                      <a:endParaRPr lang="fr-FR" sz="140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_seminaire_SN">
  <a:themeElements>
    <a:clrScheme name="Personnalisé 2">
      <a:dk1>
        <a:sysClr val="windowText" lastClr="000000"/>
      </a:dk1>
      <a:lt1>
        <a:sysClr val="window" lastClr="FFFFFF"/>
      </a:lt1>
      <a:dk2>
        <a:srgbClr val="FFFFFF"/>
      </a:dk2>
      <a:lt2>
        <a:srgbClr val="546D79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Thème_seminaire_SN</Template>
  <TotalTime>279</TotalTime>
  <Words>297</Words>
  <Application>Microsoft Office PowerPoint</Application>
  <PresentationFormat>Affichage à l'écran (4:3)</PresentationFormat>
  <Paragraphs>94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Thème_seminaire_SN</vt:lpstr>
      <vt:lpstr>BTS Systèmes Numériques Option A: Informatique et Réseaux Option B: électronique et communication </vt:lpstr>
      <vt:lpstr>Sommaire de la Matinée</vt:lpstr>
      <vt:lpstr>Sommaire de l’Après-midi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BTS Systèmes Numériques Option A: Informatique et Réseaux Option B: électronique et communication</dc:title>
  <dc:creator>utilisateur</dc:creator>
  <cp:lastModifiedBy>Lenovo User</cp:lastModifiedBy>
  <cp:revision>24</cp:revision>
  <dcterms:created xsi:type="dcterms:W3CDTF">2014-06-24T13:44:10Z</dcterms:created>
  <dcterms:modified xsi:type="dcterms:W3CDTF">2014-06-26T15:35:43Z</dcterms:modified>
</cp:coreProperties>
</file>