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88" r:id="rId3"/>
    <p:sldId id="263" r:id="rId4"/>
    <p:sldId id="266" r:id="rId5"/>
    <p:sldId id="257" r:id="rId6"/>
    <p:sldId id="269" r:id="rId7"/>
    <p:sldId id="270" r:id="rId8"/>
    <p:sldId id="271" r:id="rId9"/>
    <p:sldId id="272" r:id="rId10"/>
    <p:sldId id="273" r:id="rId11"/>
    <p:sldId id="274" r:id="rId12"/>
    <p:sldId id="275" r:id="rId13"/>
    <p:sldId id="276" r:id="rId14"/>
    <p:sldId id="283" r:id="rId15"/>
    <p:sldId id="284" r:id="rId16"/>
    <p:sldId id="268" r:id="rId17"/>
    <p:sldId id="277" r:id="rId18"/>
    <p:sldId id="278" r:id="rId19"/>
    <p:sldId id="279" r:id="rId20"/>
    <p:sldId id="280" r:id="rId21"/>
    <p:sldId id="281" r:id="rId22"/>
    <p:sldId id="282" r:id="rId23"/>
    <p:sldId id="286" r:id="rId24"/>
    <p:sldId id="261" r:id="rId25"/>
    <p:sldId id="285" r:id="rId26"/>
    <p:sldId id="289" r:id="rId27"/>
    <p:sldId id="287" r:id="rId28"/>
    <p:sldId id="267" r:id="rId29"/>
    <p:sldId id="265" r:id="rId30"/>
    <p:sldId id="258" r:id="rId31"/>
    <p:sldId id="259" r:id="rId32"/>
    <p:sldId id="260" r:id="rId33"/>
    <p:sldId id="262" r:id="rId34"/>
    <p:sldId id="264"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92" autoAdjust="0"/>
  </p:normalViewPr>
  <p:slideViewPr>
    <p:cSldViewPr>
      <p:cViewPr>
        <p:scale>
          <a:sx n="75" d="100"/>
          <a:sy n="75" d="100"/>
        </p:scale>
        <p:origin x="-924" y="1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0.xml.rels><?xml version="1.0" encoding="UTF-8" standalone="yes"?>
<Relationships xmlns="http://schemas.openxmlformats.org/package/2006/relationships"><Relationship Id="rId1" Type="http://schemas.openxmlformats.org/officeDocument/2006/relationships/image" Target="../media/image30.png"/></Relationships>
</file>

<file path=ppt/diagrams/_rels/data11.xml.rels><?xml version="1.0" encoding="UTF-8" standalone="yes"?>
<Relationships xmlns="http://schemas.openxmlformats.org/package/2006/relationships"><Relationship Id="rId1" Type="http://schemas.openxmlformats.org/officeDocument/2006/relationships/image" Target="../media/image30.png"/></Relationships>
</file>

<file path=ppt/diagrams/_rels/data12.xml.rels><?xml version="1.0" encoding="UTF-8" standalone="yes"?>
<Relationships xmlns="http://schemas.openxmlformats.org/package/2006/relationships"><Relationship Id="rId1" Type="http://schemas.openxmlformats.org/officeDocument/2006/relationships/image" Target="../media/image30.png"/></Relationships>
</file>

<file path=ppt/diagrams/_rels/data8.xml.rels><?xml version="1.0" encoding="UTF-8" standalone="yes"?>
<Relationships xmlns="http://schemas.openxmlformats.org/package/2006/relationships"><Relationship Id="rId1" Type="http://schemas.openxmlformats.org/officeDocument/2006/relationships/image" Target="../media/image30.png"/></Relationships>
</file>

<file path=ppt/diagrams/_rels/data9.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8.xml.rels><?xml version="1.0" encoding="UTF-8" standalone="yes"?>
<Relationships xmlns="http://schemas.openxmlformats.org/package/2006/relationships"><Relationship Id="rId1" Type="http://schemas.openxmlformats.org/officeDocument/2006/relationships/image" Target="../media/image30.png"/></Relationships>
</file>

<file path=ppt/diagrams/_rels/drawing9.xml.rels><?xml version="1.0" encoding="UTF-8" standalone="yes"?>
<Relationships xmlns="http://schemas.openxmlformats.org/package/2006/relationships"><Relationship Id="rId1"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1A229-E177-4F59-B7DF-A463FD1023ED}"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fr-FR"/>
        </a:p>
      </dgm:t>
    </dgm:pt>
    <dgm:pt modelId="{1A9BB9D9-2227-44CD-9A12-207CDB91AED3}">
      <dgm:prSet phldrT="[Texte]" custT="1"/>
      <dgm:spPr/>
      <dgm:t>
        <a:bodyPr/>
        <a:lstStyle/>
        <a:p>
          <a:r>
            <a:rPr lang="fr-FR" sz="1800" dirty="0" smtClean="0"/>
            <a:t>Définir</a:t>
          </a:r>
          <a:endParaRPr lang="fr-FR" sz="1500" dirty="0"/>
        </a:p>
      </dgm:t>
    </dgm:pt>
    <dgm:pt modelId="{7F65FF26-09F8-49DE-BF9C-1DB8991519A2}" type="parTrans" cxnId="{291AFB5C-DE38-4413-96A7-DA70C5000663}">
      <dgm:prSet/>
      <dgm:spPr/>
      <dgm:t>
        <a:bodyPr/>
        <a:lstStyle/>
        <a:p>
          <a:endParaRPr lang="fr-FR"/>
        </a:p>
      </dgm:t>
    </dgm:pt>
    <dgm:pt modelId="{E4933DA1-9075-4219-85F8-2DEE05413A68}" type="sibTrans" cxnId="{291AFB5C-DE38-4413-96A7-DA70C5000663}">
      <dgm:prSet/>
      <dgm:spPr/>
      <dgm:t>
        <a:bodyPr/>
        <a:lstStyle/>
        <a:p>
          <a:endParaRPr lang="fr-FR"/>
        </a:p>
      </dgm:t>
    </dgm:pt>
    <dgm:pt modelId="{7F6FDD08-5118-4E81-8DE1-339C1C0D1636}">
      <dgm:prSet phldrT="[Texte]"/>
      <dgm:spPr/>
      <dgm:t>
        <a:bodyPr/>
        <a:lstStyle/>
        <a:p>
          <a:r>
            <a:rPr lang="fr-FR" dirty="0" smtClean="0"/>
            <a:t>Le processus d’élaboration d’une séquence</a:t>
          </a:r>
          <a:endParaRPr lang="fr-FR" dirty="0"/>
        </a:p>
      </dgm:t>
    </dgm:pt>
    <dgm:pt modelId="{C4C970C3-A70C-4332-A0C6-7D9AF9F6269B}" type="parTrans" cxnId="{D89454CC-B018-4CDB-A05E-20346FB5C934}">
      <dgm:prSet/>
      <dgm:spPr/>
      <dgm:t>
        <a:bodyPr/>
        <a:lstStyle/>
        <a:p>
          <a:endParaRPr lang="fr-FR"/>
        </a:p>
      </dgm:t>
    </dgm:pt>
    <dgm:pt modelId="{AB46DF14-F133-4AFB-8209-03215ED8FF8B}" type="sibTrans" cxnId="{D89454CC-B018-4CDB-A05E-20346FB5C934}">
      <dgm:prSet/>
      <dgm:spPr/>
      <dgm:t>
        <a:bodyPr/>
        <a:lstStyle/>
        <a:p>
          <a:endParaRPr lang="fr-FR"/>
        </a:p>
      </dgm:t>
    </dgm:pt>
    <dgm:pt modelId="{AAC2DAA3-DD54-4AC1-8E72-CDD16B2E90E6}">
      <dgm:prSet phldrT="[Texte]" custT="1"/>
      <dgm:spPr/>
      <dgm:t>
        <a:bodyPr/>
        <a:lstStyle/>
        <a:p>
          <a:r>
            <a:rPr lang="fr-FR" sz="1800" dirty="0" smtClean="0"/>
            <a:t>Etablir</a:t>
          </a:r>
          <a:endParaRPr lang="fr-FR" sz="1800" dirty="0"/>
        </a:p>
      </dgm:t>
    </dgm:pt>
    <dgm:pt modelId="{0C26FE95-B2B5-4782-8D35-F8117E57C4EA}" type="parTrans" cxnId="{B4532C1D-E83E-48C1-B130-7C3245474D22}">
      <dgm:prSet/>
      <dgm:spPr/>
      <dgm:t>
        <a:bodyPr/>
        <a:lstStyle/>
        <a:p>
          <a:endParaRPr lang="fr-FR"/>
        </a:p>
      </dgm:t>
    </dgm:pt>
    <dgm:pt modelId="{00D1877D-BA37-4185-AA5E-862D34648D45}" type="sibTrans" cxnId="{B4532C1D-E83E-48C1-B130-7C3245474D22}">
      <dgm:prSet/>
      <dgm:spPr/>
      <dgm:t>
        <a:bodyPr/>
        <a:lstStyle/>
        <a:p>
          <a:endParaRPr lang="fr-FR"/>
        </a:p>
      </dgm:t>
    </dgm:pt>
    <dgm:pt modelId="{7047B560-2941-496F-895C-382291A77534}">
      <dgm:prSet phldrT="[Texte]"/>
      <dgm:spPr/>
      <dgm:t>
        <a:bodyPr/>
        <a:lstStyle/>
        <a:p>
          <a:r>
            <a:rPr lang="fr-FR" dirty="0" smtClean="0"/>
            <a:t>Fiche de description de séquences</a:t>
          </a:r>
          <a:endParaRPr lang="fr-FR" dirty="0"/>
        </a:p>
      </dgm:t>
    </dgm:pt>
    <dgm:pt modelId="{D76F1F27-ECD4-4E5F-924D-0B71597C0C0E}" type="parTrans" cxnId="{BFF445CA-9817-49EC-9474-E93AB8C5BDB4}">
      <dgm:prSet/>
      <dgm:spPr/>
      <dgm:t>
        <a:bodyPr/>
        <a:lstStyle/>
        <a:p>
          <a:endParaRPr lang="fr-FR"/>
        </a:p>
      </dgm:t>
    </dgm:pt>
    <dgm:pt modelId="{52E0E3B7-3CC1-4DC7-86D0-FC14D4EA4FAC}" type="sibTrans" cxnId="{BFF445CA-9817-49EC-9474-E93AB8C5BDB4}">
      <dgm:prSet/>
      <dgm:spPr/>
      <dgm:t>
        <a:bodyPr/>
        <a:lstStyle/>
        <a:p>
          <a:endParaRPr lang="fr-FR"/>
        </a:p>
      </dgm:t>
    </dgm:pt>
    <dgm:pt modelId="{8D09A26A-3FD1-4BF5-BA34-F109EF5B491F}">
      <dgm:prSet phldrT="[Texte]" custT="1"/>
      <dgm:spPr/>
      <dgm:t>
        <a:bodyPr/>
        <a:lstStyle/>
        <a:p>
          <a:r>
            <a:rPr lang="fr-FR" sz="1800" dirty="0" smtClean="0"/>
            <a:t>Mutualiser</a:t>
          </a:r>
          <a:endParaRPr lang="fr-FR" sz="1500" dirty="0"/>
        </a:p>
      </dgm:t>
    </dgm:pt>
    <dgm:pt modelId="{9949099C-3223-42E2-9878-81767BD170E5}" type="parTrans" cxnId="{49A604C7-9355-41FB-B92A-63F08FCB3D80}">
      <dgm:prSet/>
      <dgm:spPr/>
      <dgm:t>
        <a:bodyPr/>
        <a:lstStyle/>
        <a:p>
          <a:endParaRPr lang="fr-FR"/>
        </a:p>
      </dgm:t>
    </dgm:pt>
    <dgm:pt modelId="{12D59197-DF0E-45A7-AC59-2FCB75818C84}" type="sibTrans" cxnId="{49A604C7-9355-41FB-B92A-63F08FCB3D80}">
      <dgm:prSet/>
      <dgm:spPr/>
      <dgm:t>
        <a:bodyPr/>
        <a:lstStyle/>
        <a:p>
          <a:endParaRPr lang="fr-FR"/>
        </a:p>
      </dgm:t>
    </dgm:pt>
    <dgm:pt modelId="{BCC301B1-A589-469F-ABBE-6D230667D723}">
      <dgm:prSet phldrT="[Texte]"/>
      <dgm:spPr/>
      <dgm:t>
        <a:bodyPr/>
        <a:lstStyle/>
        <a:p>
          <a:r>
            <a:rPr lang="fr-FR" dirty="0" smtClean="0"/>
            <a:t>Les productions pédagogiques</a:t>
          </a:r>
          <a:endParaRPr lang="fr-FR" dirty="0"/>
        </a:p>
      </dgm:t>
    </dgm:pt>
    <dgm:pt modelId="{BAACF77A-9138-4FB5-82D7-9196ED654FE1}" type="parTrans" cxnId="{BBDCB118-D75D-4025-9596-961E12EA8150}">
      <dgm:prSet/>
      <dgm:spPr/>
      <dgm:t>
        <a:bodyPr/>
        <a:lstStyle/>
        <a:p>
          <a:endParaRPr lang="fr-FR"/>
        </a:p>
      </dgm:t>
    </dgm:pt>
    <dgm:pt modelId="{C76177E4-7965-4C35-9965-6F7966824E82}" type="sibTrans" cxnId="{BBDCB118-D75D-4025-9596-961E12EA8150}">
      <dgm:prSet/>
      <dgm:spPr/>
      <dgm:t>
        <a:bodyPr/>
        <a:lstStyle/>
        <a:p>
          <a:endParaRPr lang="fr-FR"/>
        </a:p>
      </dgm:t>
    </dgm:pt>
    <dgm:pt modelId="{C36E687D-7B6E-4AF8-A412-6206341ADF15}" type="pres">
      <dgm:prSet presAssocID="{7111A229-E177-4F59-B7DF-A463FD1023ED}" presName="linearFlow" presStyleCnt="0">
        <dgm:presLayoutVars>
          <dgm:dir/>
          <dgm:animLvl val="lvl"/>
          <dgm:resizeHandles val="exact"/>
        </dgm:presLayoutVars>
      </dgm:prSet>
      <dgm:spPr/>
      <dgm:t>
        <a:bodyPr/>
        <a:lstStyle/>
        <a:p>
          <a:endParaRPr lang="fr-FR"/>
        </a:p>
      </dgm:t>
    </dgm:pt>
    <dgm:pt modelId="{D25C9151-3BCA-42D5-B3C0-EB77700899F7}" type="pres">
      <dgm:prSet presAssocID="{1A9BB9D9-2227-44CD-9A12-207CDB91AED3}" presName="composite" presStyleCnt="0"/>
      <dgm:spPr/>
    </dgm:pt>
    <dgm:pt modelId="{D0C71B91-77C9-421A-8E85-2127A2FF49D5}" type="pres">
      <dgm:prSet presAssocID="{1A9BB9D9-2227-44CD-9A12-207CDB91AED3}" presName="parentText" presStyleLbl="alignNode1" presStyleIdx="0" presStyleCnt="3">
        <dgm:presLayoutVars>
          <dgm:chMax val="1"/>
          <dgm:bulletEnabled val="1"/>
        </dgm:presLayoutVars>
      </dgm:prSet>
      <dgm:spPr/>
      <dgm:t>
        <a:bodyPr/>
        <a:lstStyle/>
        <a:p>
          <a:endParaRPr lang="fr-FR"/>
        </a:p>
      </dgm:t>
    </dgm:pt>
    <dgm:pt modelId="{CE7D916D-D1C8-4CE3-A15B-8F5728B8CB0C}" type="pres">
      <dgm:prSet presAssocID="{1A9BB9D9-2227-44CD-9A12-207CDB91AED3}" presName="descendantText" presStyleLbl="alignAcc1" presStyleIdx="0" presStyleCnt="3">
        <dgm:presLayoutVars>
          <dgm:bulletEnabled val="1"/>
        </dgm:presLayoutVars>
      </dgm:prSet>
      <dgm:spPr/>
      <dgm:t>
        <a:bodyPr/>
        <a:lstStyle/>
        <a:p>
          <a:endParaRPr lang="fr-FR"/>
        </a:p>
      </dgm:t>
    </dgm:pt>
    <dgm:pt modelId="{3570EB71-A654-4C84-AE55-DC4E4D75897B}" type="pres">
      <dgm:prSet presAssocID="{E4933DA1-9075-4219-85F8-2DEE05413A68}" presName="sp" presStyleCnt="0"/>
      <dgm:spPr/>
    </dgm:pt>
    <dgm:pt modelId="{A8D5E43D-17D0-4F73-9426-A56CC44399AE}" type="pres">
      <dgm:prSet presAssocID="{AAC2DAA3-DD54-4AC1-8E72-CDD16B2E90E6}" presName="composite" presStyleCnt="0"/>
      <dgm:spPr/>
    </dgm:pt>
    <dgm:pt modelId="{79EE62BD-BC85-4EF7-B525-0F58AD9B7EEB}" type="pres">
      <dgm:prSet presAssocID="{AAC2DAA3-DD54-4AC1-8E72-CDD16B2E90E6}" presName="parentText" presStyleLbl="alignNode1" presStyleIdx="1" presStyleCnt="3">
        <dgm:presLayoutVars>
          <dgm:chMax val="1"/>
          <dgm:bulletEnabled val="1"/>
        </dgm:presLayoutVars>
      </dgm:prSet>
      <dgm:spPr/>
      <dgm:t>
        <a:bodyPr/>
        <a:lstStyle/>
        <a:p>
          <a:endParaRPr lang="fr-FR"/>
        </a:p>
      </dgm:t>
    </dgm:pt>
    <dgm:pt modelId="{1A30A484-FF19-4A8F-8E1F-D29A59F6D735}" type="pres">
      <dgm:prSet presAssocID="{AAC2DAA3-DD54-4AC1-8E72-CDD16B2E90E6}" presName="descendantText" presStyleLbl="alignAcc1" presStyleIdx="1" presStyleCnt="3">
        <dgm:presLayoutVars>
          <dgm:bulletEnabled val="1"/>
        </dgm:presLayoutVars>
      </dgm:prSet>
      <dgm:spPr/>
      <dgm:t>
        <a:bodyPr/>
        <a:lstStyle/>
        <a:p>
          <a:endParaRPr lang="fr-FR"/>
        </a:p>
      </dgm:t>
    </dgm:pt>
    <dgm:pt modelId="{7699E1A4-3323-4C30-A55F-839E6DF4EF3E}" type="pres">
      <dgm:prSet presAssocID="{00D1877D-BA37-4185-AA5E-862D34648D45}" presName="sp" presStyleCnt="0"/>
      <dgm:spPr/>
    </dgm:pt>
    <dgm:pt modelId="{FEA1C512-DCB2-4823-914F-5366D6F04158}" type="pres">
      <dgm:prSet presAssocID="{8D09A26A-3FD1-4BF5-BA34-F109EF5B491F}" presName="composite" presStyleCnt="0"/>
      <dgm:spPr/>
    </dgm:pt>
    <dgm:pt modelId="{31E7DDA1-0A3C-496E-B4DF-FAEBB7877AD7}" type="pres">
      <dgm:prSet presAssocID="{8D09A26A-3FD1-4BF5-BA34-F109EF5B491F}" presName="parentText" presStyleLbl="alignNode1" presStyleIdx="2" presStyleCnt="3">
        <dgm:presLayoutVars>
          <dgm:chMax val="1"/>
          <dgm:bulletEnabled val="1"/>
        </dgm:presLayoutVars>
      </dgm:prSet>
      <dgm:spPr/>
      <dgm:t>
        <a:bodyPr/>
        <a:lstStyle/>
        <a:p>
          <a:endParaRPr lang="fr-FR"/>
        </a:p>
      </dgm:t>
    </dgm:pt>
    <dgm:pt modelId="{78FAAF97-EB06-47C5-871F-42BED796148A}" type="pres">
      <dgm:prSet presAssocID="{8D09A26A-3FD1-4BF5-BA34-F109EF5B491F}" presName="descendantText" presStyleLbl="alignAcc1" presStyleIdx="2" presStyleCnt="3">
        <dgm:presLayoutVars>
          <dgm:bulletEnabled val="1"/>
        </dgm:presLayoutVars>
      </dgm:prSet>
      <dgm:spPr/>
      <dgm:t>
        <a:bodyPr/>
        <a:lstStyle/>
        <a:p>
          <a:endParaRPr lang="fr-FR"/>
        </a:p>
      </dgm:t>
    </dgm:pt>
  </dgm:ptLst>
  <dgm:cxnLst>
    <dgm:cxn modelId="{291AFB5C-DE38-4413-96A7-DA70C5000663}" srcId="{7111A229-E177-4F59-B7DF-A463FD1023ED}" destId="{1A9BB9D9-2227-44CD-9A12-207CDB91AED3}" srcOrd="0" destOrd="0" parTransId="{7F65FF26-09F8-49DE-BF9C-1DB8991519A2}" sibTransId="{E4933DA1-9075-4219-85F8-2DEE05413A68}"/>
    <dgm:cxn modelId="{5326D545-B8DD-487E-A4C7-880FD32B492A}" type="presOf" srcId="{AAC2DAA3-DD54-4AC1-8E72-CDD16B2E90E6}" destId="{79EE62BD-BC85-4EF7-B525-0F58AD9B7EEB}" srcOrd="0" destOrd="0" presId="urn:microsoft.com/office/officeart/2005/8/layout/chevron2"/>
    <dgm:cxn modelId="{C4DED05F-129A-43EB-9A15-B199387B5E43}" type="presOf" srcId="{7111A229-E177-4F59-B7DF-A463FD1023ED}" destId="{C36E687D-7B6E-4AF8-A412-6206341ADF15}" srcOrd="0" destOrd="0" presId="urn:microsoft.com/office/officeart/2005/8/layout/chevron2"/>
    <dgm:cxn modelId="{D89454CC-B018-4CDB-A05E-20346FB5C934}" srcId="{1A9BB9D9-2227-44CD-9A12-207CDB91AED3}" destId="{7F6FDD08-5118-4E81-8DE1-339C1C0D1636}" srcOrd="0" destOrd="0" parTransId="{C4C970C3-A70C-4332-A0C6-7D9AF9F6269B}" sibTransId="{AB46DF14-F133-4AFB-8209-03215ED8FF8B}"/>
    <dgm:cxn modelId="{B505BAB0-3402-4F5D-9F17-A7C20E91A7A4}" type="presOf" srcId="{1A9BB9D9-2227-44CD-9A12-207CDB91AED3}" destId="{D0C71B91-77C9-421A-8E85-2127A2FF49D5}" srcOrd="0" destOrd="0" presId="urn:microsoft.com/office/officeart/2005/8/layout/chevron2"/>
    <dgm:cxn modelId="{7F179E3E-3121-47D1-BBA1-9AC36A2742DD}" type="presOf" srcId="{8D09A26A-3FD1-4BF5-BA34-F109EF5B491F}" destId="{31E7DDA1-0A3C-496E-B4DF-FAEBB7877AD7}" srcOrd="0" destOrd="0" presId="urn:microsoft.com/office/officeart/2005/8/layout/chevron2"/>
    <dgm:cxn modelId="{BFF445CA-9817-49EC-9474-E93AB8C5BDB4}" srcId="{AAC2DAA3-DD54-4AC1-8E72-CDD16B2E90E6}" destId="{7047B560-2941-496F-895C-382291A77534}" srcOrd="0" destOrd="0" parTransId="{D76F1F27-ECD4-4E5F-924D-0B71597C0C0E}" sibTransId="{52E0E3B7-3CC1-4DC7-86D0-FC14D4EA4FAC}"/>
    <dgm:cxn modelId="{36E5BB5E-089A-41C3-A702-CE1F8DA4A86A}" type="presOf" srcId="{7047B560-2941-496F-895C-382291A77534}" destId="{1A30A484-FF19-4A8F-8E1F-D29A59F6D735}" srcOrd="0" destOrd="0" presId="urn:microsoft.com/office/officeart/2005/8/layout/chevron2"/>
    <dgm:cxn modelId="{EBFCE6D0-1007-4FD3-84EF-509E31C26D2F}" type="presOf" srcId="{BCC301B1-A589-469F-ABBE-6D230667D723}" destId="{78FAAF97-EB06-47C5-871F-42BED796148A}" srcOrd="0" destOrd="0" presId="urn:microsoft.com/office/officeart/2005/8/layout/chevron2"/>
    <dgm:cxn modelId="{BBDCB118-D75D-4025-9596-961E12EA8150}" srcId="{8D09A26A-3FD1-4BF5-BA34-F109EF5B491F}" destId="{BCC301B1-A589-469F-ABBE-6D230667D723}" srcOrd="0" destOrd="0" parTransId="{BAACF77A-9138-4FB5-82D7-9196ED654FE1}" sibTransId="{C76177E4-7965-4C35-9965-6F7966824E82}"/>
    <dgm:cxn modelId="{B4532C1D-E83E-48C1-B130-7C3245474D22}" srcId="{7111A229-E177-4F59-B7DF-A463FD1023ED}" destId="{AAC2DAA3-DD54-4AC1-8E72-CDD16B2E90E6}" srcOrd="1" destOrd="0" parTransId="{0C26FE95-B2B5-4782-8D35-F8117E57C4EA}" sibTransId="{00D1877D-BA37-4185-AA5E-862D34648D45}"/>
    <dgm:cxn modelId="{A37114DE-FADA-4C74-9919-D087AA9A1637}" type="presOf" srcId="{7F6FDD08-5118-4E81-8DE1-339C1C0D1636}" destId="{CE7D916D-D1C8-4CE3-A15B-8F5728B8CB0C}" srcOrd="0" destOrd="0" presId="urn:microsoft.com/office/officeart/2005/8/layout/chevron2"/>
    <dgm:cxn modelId="{49A604C7-9355-41FB-B92A-63F08FCB3D80}" srcId="{7111A229-E177-4F59-B7DF-A463FD1023ED}" destId="{8D09A26A-3FD1-4BF5-BA34-F109EF5B491F}" srcOrd="2" destOrd="0" parTransId="{9949099C-3223-42E2-9878-81767BD170E5}" sibTransId="{12D59197-DF0E-45A7-AC59-2FCB75818C84}"/>
    <dgm:cxn modelId="{666B0BF9-8938-4AFF-8DE7-A75C3DF98971}" type="presParOf" srcId="{C36E687D-7B6E-4AF8-A412-6206341ADF15}" destId="{D25C9151-3BCA-42D5-B3C0-EB77700899F7}" srcOrd="0" destOrd="0" presId="urn:microsoft.com/office/officeart/2005/8/layout/chevron2"/>
    <dgm:cxn modelId="{3024B813-1D6A-4637-B063-CBF2CCAAD133}" type="presParOf" srcId="{D25C9151-3BCA-42D5-B3C0-EB77700899F7}" destId="{D0C71B91-77C9-421A-8E85-2127A2FF49D5}" srcOrd="0" destOrd="0" presId="urn:microsoft.com/office/officeart/2005/8/layout/chevron2"/>
    <dgm:cxn modelId="{A4DA116D-F1A4-4E44-A240-B86702AE120E}" type="presParOf" srcId="{D25C9151-3BCA-42D5-B3C0-EB77700899F7}" destId="{CE7D916D-D1C8-4CE3-A15B-8F5728B8CB0C}" srcOrd="1" destOrd="0" presId="urn:microsoft.com/office/officeart/2005/8/layout/chevron2"/>
    <dgm:cxn modelId="{1BFCCAA6-09AE-4423-BF48-192B266CC38A}" type="presParOf" srcId="{C36E687D-7B6E-4AF8-A412-6206341ADF15}" destId="{3570EB71-A654-4C84-AE55-DC4E4D75897B}" srcOrd="1" destOrd="0" presId="urn:microsoft.com/office/officeart/2005/8/layout/chevron2"/>
    <dgm:cxn modelId="{0D31DFB9-B0EC-4AD2-98AD-B4E0282CE965}" type="presParOf" srcId="{C36E687D-7B6E-4AF8-A412-6206341ADF15}" destId="{A8D5E43D-17D0-4F73-9426-A56CC44399AE}" srcOrd="2" destOrd="0" presId="urn:microsoft.com/office/officeart/2005/8/layout/chevron2"/>
    <dgm:cxn modelId="{5B0D7603-136B-4352-B82C-948951D73CDD}" type="presParOf" srcId="{A8D5E43D-17D0-4F73-9426-A56CC44399AE}" destId="{79EE62BD-BC85-4EF7-B525-0F58AD9B7EEB}" srcOrd="0" destOrd="0" presId="urn:microsoft.com/office/officeart/2005/8/layout/chevron2"/>
    <dgm:cxn modelId="{11B64ECD-BAF6-4DEC-BD0F-D50E39A1F50D}" type="presParOf" srcId="{A8D5E43D-17D0-4F73-9426-A56CC44399AE}" destId="{1A30A484-FF19-4A8F-8E1F-D29A59F6D735}" srcOrd="1" destOrd="0" presId="urn:microsoft.com/office/officeart/2005/8/layout/chevron2"/>
    <dgm:cxn modelId="{40E66281-C783-4662-8DF3-9FEFFE04B3C4}" type="presParOf" srcId="{C36E687D-7B6E-4AF8-A412-6206341ADF15}" destId="{7699E1A4-3323-4C30-A55F-839E6DF4EF3E}" srcOrd="3" destOrd="0" presId="urn:microsoft.com/office/officeart/2005/8/layout/chevron2"/>
    <dgm:cxn modelId="{17611F5B-535D-4649-B8C1-8F5EB1B2281E}" type="presParOf" srcId="{C36E687D-7B6E-4AF8-A412-6206341ADF15}" destId="{FEA1C512-DCB2-4823-914F-5366D6F04158}" srcOrd="4" destOrd="0" presId="urn:microsoft.com/office/officeart/2005/8/layout/chevron2"/>
    <dgm:cxn modelId="{EC252D3F-C554-4374-BE69-1E1E3851911A}" type="presParOf" srcId="{FEA1C512-DCB2-4823-914F-5366D6F04158}" destId="{31E7DDA1-0A3C-496E-B4DF-FAEBB7877AD7}" srcOrd="0" destOrd="0" presId="urn:microsoft.com/office/officeart/2005/8/layout/chevron2"/>
    <dgm:cxn modelId="{68D8706E-30DF-429D-9B9B-461707B0C327}" type="presParOf" srcId="{FEA1C512-DCB2-4823-914F-5366D6F04158}" destId="{78FAAF97-EB06-47C5-871F-42BED796148A}"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1B6043A-B4EE-45C6-AAA3-34C23ACD5E9E}" type="doc">
      <dgm:prSet loTypeId="urn:microsoft.com/office/officeart/2005/8/layout/pyramid2" loCatId="list" qsTypeId="urn:microsoft.com/office/officeart/2005/8/quickstyle/3d2" qsCatId="3D" csTypeId="urn:microsoft.com/office/officeart/2005/8/colors/accent5_4" csCatId="accent5" phldr="1"/>
      <dgm:spPr/>
      <dgm:t>
        <a:bodyPr/>
        <a:lstStyle/>
        <a:p>
          <a:endParaRPr lang="fr-FR"/>
        </a:p>
      </dgm:t>
    </dgm:pt>
    <dgm:pt modelId="{B14E4B7B-DEC8-41D5-8868-6CB5EEB7627E}">
      <dgm:prSet phldrT="[Texte]" custT="1"/>
      <dgm:spPr/>
      <dgm:t>
        <a:bodyPr/>
        <a:lstStyle/>
        <a:p>
          <a:r>
            <a:rPr lang="fr-FR" sz="2000" dirty="0" smtClean="0"/>
            <a:t>Poste de W</a:t>
          </a:r>
          <a:endParaRPr lang="fr-FR" sz="2000" dirty="0"/>
        </a:p>
      </dgm:t>
    </dgm:pt>
    <dgm:pt modelId="{AEE9A3E1-4D8D-4F59-AE15-21D380FBF571}" type="parTrans" cxnId="{9A30049D-B395-4E4A-AD14-4AFE38F82A69}">
      <dgm:prSet/>
      <dgm:spPr/>
      <dgm:t>
        <a:bodyPr/>
        <a:lstStyle/>
        <a:p>
          <a:endParaRPr lang="fr-FR" sz="3200"/>
        </a:p>
      </dgm:t>
    </dgm:pt>
    <dgm:pt modelId="{9F544083-2D80-4EF4-92DE-DA8BC04A736A}" type="sibTrans" cxnId="{9A30049D-B395-4E4A-AD14-4AFE38F82A69}">
      <dgm:prSet/>
      <dgm:spPr/>
      <dgm:t>
        <a:bodyPr/>
        <a:lstStyle/>
        <a:p>
          <a:endParaRPr lang="fr-FR" sz="3200"/>
        </a:p>
      </dgm:t>
    </dgm:pt>
    <dgm:pt modelId="{FC1336D5-542D-4E69-B619-852E82BCC541}">
      <dgm:prSet phldrT="[Texte]" custT="1"/>
      <dgm:spPr/>
      <dgm:t>
        <a:bodyPr/>
        <a:lstStyle/>
        <a:p>
          <a:r>
            <a:rPr lang="fr-FR" sz="2000" dirty="0" smtClean="0"/>
            <a:t>Îlot</a:t>
          </a:r>
          <a:endParaRPr lang="fr-FR" sz="2000" dirty="0"/>
        </a:p>
      </dgm:t>
    </dgm:pt>
    <dgm:pt modelId="{F11610FC-37DE-406A-8D15-6BF52B56A911}" type="parTrans" cxnId="{F5C1E305-7867-4D88-9A55-CD4C8248EC0A}">
      <dgm:prSet/>
      <dgm:spPr/>
      <dgm:t>
        <a:bodyPr/>
        <a:lstStyle/>
        <a:p>
          <a:endParaRPr lang="fr-FR" sz="3200"/>
        </a:p>
      </dgm:t>
    </dgm:pt>
    <dgm:pt modelId="{F32996D2-1B4C-4F86-8BBF-C805EC322A20}" type="sibTrans" cxnId="{F5C1E305-7867-4D88-9A55-CD4C8248EC0A}">
      <dgm:prSet/>
      <dgm:spPr/>
      <dgm:t>
        <a:bodyPr/>
        <a:lstStyle/>
        <a:p>
          <a:endParaRPr lang="fr-FR" sz="3200"/>
        </a:p>
      </dgm:t>
    </dgm:pt>
    <dgm:pt modelId="{FE6FFCE6-4BEB-41B6-A815-CF96B43AA48D}">
      <dgm:prSet phldrT="[Texte]" custT="1"/>
      <dgm:spPr/>
      <dgm:t>
        <a:bodyPr/>
        <a:lstStyle/>
        <a:p>
          <a:pPr>
            <a:spcAft>
              <a:spcPts val="0"/>
            </a:spcAft>
          </a:pPr>
          <a:r>
            <a:rPr lang="fr-FR" sz="2000" dirty="0" smtClean="0"/>
            <a:t>Laboratoire / salle</a:t>
          </a:r>
          <a:endParaRPr lang="fr-FR" sz="2000" dirty="0"/>
        </a:p>
      </dgm:t>
    </dgm:pt>
    <dgm:pt modelId="{C80936C0-2CC6-4D53-82BE-C7685F14A897}" type="parTrans" cxnId="{245D1632-C204-4841-9C55-88770B55E71F}">
      <dgm:prSet/>
      <dgm:spPr/>
      <dgm:t>
        <a:bodyPr/>
        <a:lstStyle/>
        <a:p>
          <a:endParaRPr lang="fr-FR" sz="3200"/>
        </a:p>
      </dgm:t>
    </dgm:pt>
    <dgm:pt modelId="{FE95887F-25F7-4900-87A3-589904C210BB}" type="sibTrans" cxnId="{245D1632-C204-4841-9C55-88770B55E71F}">
      <dgm:prSet/>
      <dgm:spPr/>
      <dgm:t>
        <a:bodyPr/>
        <a:lstStyle/>
        <a:p>
          <a:endParaRPr lang="fr-FR" sz="3200"/>
        </a:p>
      </dgm:t>
    </dgm:pt>
    <dgm:pt modelId="{DC2D5F30-2449-4CAC-AAAB-0A09515B4DE2}">
      <dgm:prSet phldrT="[Texte]" custT="1"/>
      <dgm:spPr/>
      <dgm:t>
        <a:bodyPr/>
        <a:lstStyle/>
        <a:p>
          <a:pPr>
            <a:spcAft>
              <a:spcPts val="0"/>
            </a:spcAft>
          </a:pPr>
          <a:r>
            <a:rPr lang="fr-FR" sz="2000" dirty="0" smtClean="0"/>
            <a:t> </a:t>
          </a:r>
          <a:endParaRPr lang="fr-FR" sz="2000" dirty="0"/>
        </a:p>
      </dgm:t>
    </dgm:pt>
    <dgm:pt modelId="{FBA54E35-2E6A-4F0F-89E8-4344CD6E757C}" type="parTrans" cxnId="{18ABDA84-B97D-4143-B27C-3326E7495C6F}">
      <dgm:prSet/>
      <dgm:spPr/>
      <dgm:t>
        <a:bodyPr/>
        <a:lstStyle/>
        <a:p>
          <a:endParaRPr lang="fr-FR"/>
        </a:p>
      </dgm:t>
    </dgm:pt>
    <dgm:pt modelId="{B5216EBB-4E32-4F27-A0A2-192FF13A6050}" type="sibTrans" cxnId="{18ABDA84-B97D-4143-B27C-3326E7495C6F}">
      <dgm:prSet/>
      <dgm:spPr/>
      <dgm:t>
        <a:bodyPr/>
        <a:lstStyle/>
        <a:p>
          <a:endParaRPr lang="fr-FR"/>
        </a:p>
      </dgm:t>
    </dgm:pt>
    <dgm:pt modelId="{0937E725-2156-43FD-ABCF-786C73B7F62A}" type="pres">
      <dgm:prSet presAssocID="{91B6043A-B4EE-45C6-AAA3-34C23ACD5E9E}" presName="compositeShape" presStyleCnt="0">
        <dgm:presLayoutVars>
          <dgm:dir/>
          <dgm:resizeHandles/>
        </dgm:presLayoutVars>
      </dgm:prSet>
      <dgm:spPr/>
      <dgm:t>
        <a:bodyPr/>
        <a:lstStyle/>
        <a:p>
          <a:endParaRPr lang="fr-FR"/>
        </a:p>
      </dgm:t>
    </dgm:pt>
    <dgm:pt modelId="{FD5903C5-032D-41E6-8F4A-D788C98CBAC5}" type="pres">
      <dgm:prSet presAssocID="{91B6043A-B4EE-45C6-AAA3-34C23ACD5E9E}" presName="pyramid" presStyleLbl="node1" presStyleIdx="0" presStyleCnt="1"/>
      <dgm:spPr>
        <a:blipFill rotWithShape="0">
          <a:blip xmlns:r="http://schemas.openxmlformats.org/officeDocument/2006/relationships" r:embed="rId1"/>
          <a:stretch>
            <a:fillRect/>
          </a:stretch>
        </a:blipFill>
      </dgm:spPr>
      <dgm:t>
        <a:bodyPr/>
        <a:lstStyle/>
        <a:p>
          <a:endParaRPr lang="fr-FR"/>
        </a:p>
      </dgm:t>
    </dgm:pt>
    <dgm:pt modelId="{360588F4-0B69-480B-BF8B-02112CA03E73}" type="pres">
      <dgm:prSet presAssocID="{91B6043A-B4EE-45C6-AAA3-34C23ACD5E9E}" presName="theList" presStyleCnt="0"/>
      <dgm:spPr/>
    </dgm:pt>
    <dgm:pt modelId="{85C013EC-CBD3-4A42-B568-5CA604A39659}" type="pres">
      <dgm:prSet presAssocID="{B14E4B7B-DEC8-41D5-8868-6CB5EEB7627E}" presName="aNode" presStyleLbl="fgAcc1" presStyleIdx="0" presStyleCnt="4">
        <dgm:presLayoutVars>
          <dgm:bulletEnabled val="1"/>
        </dgm:presLayoutVars>
      </dgm:prSet>
      <dgm:spPr/>
      <dgm:t>
        <a:bodyPr/>
        <a:lstStyle/>
        <a:p>
          <a:endParaRPr lang="fr-FR"/>
        </a:p>
      </dgm:t>
    </dgm:pt>
    <dgm:pt modelId="{5ECCA6DD-6C8F-448D-AF2D-4A437AE80CC6}" type="pres">
      <dgm:prSet presAssocID="{B14E4B7B-DEC8-41D5-8868-6CB5EEB7627E}" presName="aSpace" presStyleCnt="0"/>
      <dgm:spPr/>
    </dgm:pt>
    <dgm:pt modelId="{B8B1C466-3980-4F99-8E30-2079509667D3}" type="pres">
      <dgm:prSet presAssocID="{FC1336D5-542D-4E69-B619-852E82BCC541}" presName="aNode" presStyleLbl="fgAcc1" presStyleIdx="1" presStyleCnt="4">
        <dgm:presLayoutVars>
          <dgm:bulletEnabled val="1"/>
        </dgm:presLayoutVars>
      </dgm:prSet>
      <dgm:spPr/>
      <dgm:t>
        <a:bodyPr/>
        <a:lstStyle/>
        <a:p>
          <a:endParaRPr lang="fr-FR"/>
        </a:p>
      </dgm:t>
    </dgm:pt>
    <dgm:pt modelId="{D7A0856D-E10A-4DDC-A01F-02A7631E8834}" type="pres">
      <dgm:prSet presAssocID="{FC1336D5-542D-4E69-B619-852E82BCC541}" presName="aSpace" presStyleCnt="0"/>
      <dgm:spPr/>
    </dgm:pt>
    <dgm:pt modelId="{E2F38B96-4E46-4305-9C67-4C91C1FB92E9}" type="pres">
      <dgm:prSet presAssocID="{FE6FFCE6-4BEB-41B6-A815-CF96B43AA48D}" presName="aNode" presStyleLbl="fgAcc1" presStyleIdx="2" presStyleCnt="4">
        <dgm:presLayoutVars>
          <dgm:bulletEnabled val="1"/>
        </dgm:presLayoutVars>
      </dgm:prSet>
      <dgm:spPr/>
      <dgm:t>
        <a:bodyPr/>
        <a:lstStyle/>
        <a:p>
          <a:endParaRPr lang="fr-FR"/>
        </a:p>
      </dgm:t>
    </dgm:pt>
    <dgm:pt modelId="{463C2199-6F2D-4583-A261-3FB764D4C5CB}" type="pres">
      <dgm:prSet presAssocID="{FE6FFCE6-4BEB-41B6-A815-CF96B43AA48D}" presName="aSpace" presStyleCnt="0"/>
      <dgm:spPr/>
    </dgm:pt>
    <dgm:pt modelId="{380104AF-CE39-46FC-A9C3-6C99A1A441AA}" type="pres">
      <dgm:prSet presAssocID="{DC2D5F30-2449-4CAC-AAAB-0A09515B4DE2}" presName="aNode" presStyleLbl="fgAcc1" presStyleIdx="3" presStyleCnt="4">
        <dgm:presLayoutVars>
          <dgm:bulletEnabled val="1"/>
        </dgm:presLayoutVars>
      </dgm:prSet>
      <dgm:spPr/>
      <dgm:t>
        <a:bodyPr/>
        <a:lstStyle/>
        <a:p>
          <a:endParaRPr lang="fr-FR"/>
        </a:p>
      </dgm:t>
    </dgm:pt>
    <dgm:pt modelId="{E96DC4A3-FB38-4835-8544-A2D502F70D91}" type="pres">
      <dgm:prSet presAssocID="{DC2D5F30-2449-4CAC-AAAB-0A09515B4DE2}" presName="aSpace" presStyleCnt="0"/>
      <dgm:spPr/>
    </dgm:pt>
  </dgm:ptLst>
  <dgm:cxnLst>
    <dgm:cxn modelId="{19B6D3E6-F8F7-467C-BB15-727A9E6965DA}" type="presOf" srcId="{91B6043A-B4EE-45C6-AAA3-34C23ACD5E9E}" destId="{0937E725-2156-43FD-ABCF-786C73B7F62A}" srcOrd="0" destOrd="0" presId="urn:microsoft.com/office/officeart/2005/8/layout/pyramid2"/>
    <dgm:cxn modelId="{183CC936-0793-4908-963E-63C16B02D523}" type="presOf" srcId="{FE6FFCE6-4BEB-41B6-A815-CF96B43AA48D}" destId="{E2F38B96-4E46-4305-9C67-4C91C1FB92E9}" srcOrd="0" destOrd="0" presId="urn:microsoft.com/office/officeart/2005/8/layout/pyramid2"/>
    <dgm:cxn modelId="{18ABDA84-B97D-4143-B27C-3326E7495C6F}" srcId="{91B6043A-B4EE-45C6-AAA3-34C23ACD5E9E}" destId="{DC2D5F30-2449-4CAC-AAAB-0A09515B4DE2}" srcOrd="3" destOrd="0" parTransId="{FBA54E35-2E6A-4F0F-89E8-4344CD6E757C}" sibTransId="{B5216EBB-4E32-4F27-A0A2-192FF13A6050}"/>
    <dgm:cxn modelId="{78151637-0F9F-4603-BA3F-17C06AAC101E}" type="presOf" srcId="{FC1336D5-542D-4E69-B619-852E82BCC541}" destId="{B8B1C466-3980-4F99-8E30-2079509667D3}" srcOrd="0" destOrd="0" presId="urn:microsoft.com/office/officeart/2005/8/layout/pyramid2"/>
    <dgm:cxn modelId="{245D1632-C204-4841-9C55-88770B55E71F}" srcId="{91B6043A-B4EE-45C6-AAA3-34C23ACD5E9E}" destId="{FE6FFCE6-4BEB-41B6-A815-CF96B43AA48D}" srcOrd="2" destOrd="0" parTransId="{C80936C0-2CC6-4D53-82BE-C7685F14A897}" sibTransId="{FE95887F-25F7-4900-87A3-589904C210BB}"/>
    <dgm:cxn modelId="{E6E60059-D79C-495A-A9DA-C4EC37836542}" type="presOf" srcId="{B14E4B7B-DEC8-41D5-8868-6CB5EEB7627E}" destId="{85C013EC-CBD3-4A42-B568-5CA604A39659}" srcOrd="0" destOrd="0" presId="urn:microsoft.com/office/officeart/2005/8/layout/pyramid2"/>
    <dgm:cxn modelId="{31F44657-4CA7-4316-98D5-259D188AAC55}" type="presOf" srcId="{DC2D5F30-2449-4CAC-AAAB-0A09515B4DE2}" destId="{380104AF-CE39-46FC-A9C3-6C99A1A441AA}" srcOrd="0" destOrd="0" presId="urn:microsoft.com/office/officeart/2005/8/layout/pyramid2"/>
    <dgm:cxn modelId="{9A30049D-B395-4E4A-AD14-4AFE38F82A69}" srcId="{91B6043A-B4EE-45C6-AAA3-34C23ACD5E9E}" destId="{B14E4B7B-DEC8-41D5-8868-6CB5EEB7627E}" srcOrd="0" destOrd="0" parTransId="{AEE9A3E1-4D8D-4F59-AE15-21D380FBF571}" sibTransId="{9F544083-2D80-4EF4-92DE-DA8BC04A736A}"/>
    <dgm:cxn modelId="{F5C1E305-7867-4D88-9A55-CD4C8248EC0A}" srcId="{91B6043A-B4EE-45C6-AAA3-34C23ACD5E9E}" destId="{FC1336D5-542D-4E69-B619-852E82BCC541}" srcOrd="1" destOrd="0" parTransId="{F11610FC-37DE-406A-8D15-6BF52B56A911}" sibTransId="{F32996D2-1B4C-4F86-8BBF-C805EC322A20}"/>
    <dgm:cxn modelId="{836D17B2-001D-4281-8735-40546EE5219D}" type="presParOf" srcId="{0937E725-2156-43FD-ABCF-786C73B7F62A}" destId="{FD5903C5-032D-41E6-8F4A-D788C98CBAC5}" srcOrd="0" destOrd="0" presId="urn:microsoft.com/office/officeart/2005/8/layout/pyramid2"/>
    <dgm:cxn modelId="{87EB0184-0C65-40BE-9963-0A26EFA7D8AB}" type="presParOf" srcId="{0937E725-2156-43FD-ABCF-786C73B7F62A}" destId="{360588F4-0B69-480B-BF8B-02112CA03E73}" srcOrd="1" destOrd="0" presId="urn:microsoft.com/office/officeart/2005/8/layout/pyramid2"/>
    <dgm:cxn modelId="{172CE582-7839-4004-948A-946167FEBB95}" type="presParOf" srcId="{360588F4-0B69-480B-BF8B-02112CA03E73}" destId="{85C013EC-CBD3-4A42-B568-5CA604A39659}" srcOrd="0" destOrd="0" presId="urn:microsoft.com/office/officeart/2005/8/layout/pyramid2"/>
    <dgm:cxn modelId="{6BA71872-F130-4E78-B77C-EFBBB3B97BC7}" type="presParOf" srcId="{360588F4-0B69-480B-BF8B-02112CA03E73}" destId="{5ECCA6DD-6C8F-448D-AF2D-4A437AE80CC6}" srcOrd="1" destOrd="0" presId="urn:microsoft.com/office/officeart/2005/8/layout/pyramid2"/>
    <dgm:cxn modelId="{19281E7E-7F53-4B66-B033-9F1CAA7DA254}" type="presParOf" srcId="{360588F4-0B69-480B-BF8B-02112CA03E73}" destId="{B8B1C466-3980-4F99-8E30-2079509667D3}" srcOrd="2" destOrd="0" presId="urn:microsoft.com/office/officeart/2005/8/layout/pyramid2"/>
    <dgm:cxn modelId="{4045A84B-3C13-4339-86E9-9FF77725A394}" type="presParOf" srcId="{360588F4-0B69-480B-BF8B-02112CA03E73}" destId="{D7A0856D-E10A-4DDC-A01F-02A7631E8834}" srcOrd="3" destOrd="0" presId="urn:microsoft.com/office/officeart/2005/8/layout/pyramid2"/>
    <dgm:cxn modelId="{02FEDF28-7123-4249-98FF-E6C54464A4AD}" type="presParOf" srcId="{360588F4-0B69-480B-BF8B-02112CA03E73}" destId="{E2F38B96-4E46-4305-9C67-4C91C1FB92E9}" srcOrd="4" destOrd="0" presId="urn:microsoft.com/office/officeart/2005/8/layout/pyramid2"/>
    <dgm:cxn modelId="{12C9E75C-2D70-4AD0-9058-604FD474CF1A}" type="presParOf" srcId="{360588F4-0B69-480B-BF8B-02112CA03E73}" destId="{463C2199-6F2D-4583-A261-3FB764D4C5CB}" srcOrd="5" destOrd="0" presId="urn:microsoft.com/office/officeart/2005/8/layout/pyramid2"/>
    <dgm:cxn modelId="{4ECBF278-B809-4850-BBD8-44A7AC9FC8E8}" type="presParOf" srcId="{360588F4-0B69-480B-BF8B-02112CA03E73}" destId="{380104AF-CE39-46FC-A9C3-6C99A1A441AA}" srcOrd="6" destOrd="0" presId="urn:microsoft.com/office/officeart/2005/8/layout/pyramid2"/>
    <dgm:cxn modelId="{D931B015-DAA8-43FD-AA7C-1E0F59507135}" type="presParOf" srcId="{360588F4-0B69-480B-BF8B-02112CA03E73}" destId="{E96DC4A3-FB38-4835-8544-A2D502F70D91}" srcOrd="7" destOrd="0" presId="urn:microsoft.com/office/officeart/2005/8/layout/pyramid2"/>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1B6043A-B4EE-45C6-AAA3-34C23ACD5E9E}" type="doc">
      <dgm:prSet loTypeId="urn:microsoft.com/office/officeart/2005/8/layout/pyramid2" loCatId="list" qsTypeId="urn:microsoft.com/office/officeart/2005/8/quickstyle/3d2" qsCatId="3D" csTypeId="urn:microsoft.com/office/officeart/2005/8/colors/accent2_3" csCatId="accent2" phldr="1"/>
      <dgm:spPr/>
      <dgm:t>
        <a:bodyPr/>
        <a:lstStyle/>
        <a:p>
          <a:endParaRPr lang="fr-FR"/>
        </a:p>
      </dgm:t>
    </dgm:pt>
    <dgm:pt modelId="{B14E4B7B-DEC8-41D5-8868-6CB5EEB7627E}">
      <dgm:prSet phldrT="[Texte]"/>
      <dgm:spPr/>
      <dgm:t>
        <a:bodyPr/>
        <a:lstStyle/>
        <a:p>
          <a:r>
            <a:rPr lang="fr-FR" dirty="0" smtClean="0"/>
            <a:t>Elève</a:t>
          </a:r>
          <a:endParaRPr lang="fr-FR" dirty="0"/>
        </a:p>
      </dgm:t>
    </dgm:pt>
    <dgm:pt modelId="{AEE9A3E1-4D8D-4F59-AE15-21D380FBF571}" type="parTrans" cxnId="{9A30049D-B395-4E4A-AD14-4AFE38F82A69}">
      <dgm:prSet/>
      <dgm:spPr/>
      <dgm:t>
        <a:bodyPr/>
        <a:lstStyle/>
        <a:p>
          <a:endParaRPr lang="fr-FR"/>
        </a:p>
      </dgm:t>
    </dgm:pt>
    <dgm:pt modelId="{9F544083-2D80-4EF4-92DE-DA8BC04A736A}" type="sibTrans" cxnId="{9A30049D-B395-4E4A-AD14-4AFE38F82A69}">
      <dgm:prSet/>
      <dgm:spPr/>
      <dgm:t>
        <a:bodyPr/>
        <a:lstStyle/>
        <a:p>
          <a:endParaRPr lang="fr-FR"/>
        </a:p>
      </dgm:t>
    </dgm:pt>
    <dgm:pt modelId="{FC1336D5-542D-4E69-B619-852E82BCC541}">
      <dgm:prSet phldrT="[Texte]"/>
      <dgm:spPr/>
      <dgm:t>
        <a:bodyPr/>
        <a:lstStyle/>
        <a:p>
          <a:r>
            <a:rPr lang="fr-FR" dirty="0" smtClean="0"/>
            <a:t>Equipe</a:t>
          </a:r>
          <a:endParaRPr lang="fr-FR" dirty="0"/>
        </a:p>
      </dgm:t>
    </dgm:pt>
    <dgm:pt modelId="{F11610FC-37DE-406A-8D15-6BF52B56A911}" type="parTrans" cxnId="{F5C1E305-7867-4D88-9A55-CD4C8248EC0A}">
      <dgm:prSet/>
      <dgm:spPr/>
      <dgm:t>
        <a:bodyPr/>
        <a:lstStyle/>
        <a:p>
          <a:endParaRPr lang="fr-FR"/>
        </a:p>
      </dgm:t>
    </dgm:pt>
    <dgm:pt modelId="{F32996D2-1B4C-4F86-8BBF-C805EC322A20}" type="sibTrans" cxnId="{F5C1E305-7867-4D88-9A55-CD4C8248EC0A}">
      <dgm:prSet/>
      <dgm:spPr/>
      <dgm:t>
        <a:bodyPr/>
        <a:lstStyle/>
        <a:p>
          <a:endParaRPr lang="fr-FR"/>
        </a:p>
      </dgm:t>
    </dgm:pt>
    <dgm:pt modelId="{FE6FFCE6-4BEB-41B6-A815-CF96B43AA48D}">
      <dgm:prSet phldrT="[Texte]"/>
      <dgm:spPr/>
      <dgm:t>
        <a:bodyPr/>
        <a:lstStyle/>
        <a:p>
          <a:r>
            <a:rPr lang="fr-FR" dirty="0" smtClean="0"/>
            <a:t>Groupe ER</a:t>
          </a:r>
          <a:endParaRPr lang="fr-FR" dirty="0"/>
        </a:p>
      </dgm:t>
    </dgm:pt>
    <dgm:pt modelId="{C80936C0-2CC6-4D53-82BE-C7685F14A897}" type="parTrans" cxnId="{245D1632-C204-4841-9C55-88770B55E71F}">
      <dgm:prSet/>
      <dgm:spPr/>
      <dgm:t>
        <a:bodyPr/>
        <a:lstStyle/>
        <a:p>
          <a:endParaRPr lang="fr-FR"/>
        </a:p>
      </dgm:t>
    </dgm:pt>
    <dgm:pt modelId="{FE95887F-25F7-4900-87A3-589904C210BB}" type="sibTrans" cxnId="{245D1632-C204-4841-9C55-88770B55E71F}">
      <dgm:prSet/>
      <dgm:spPr/>
      <dgm:t>
        <a:bodyPr/>
        <a:lstStyle/>
        <a:p>
          <a:endParaRPr lang="fr-FR"/>
        </a:p>
      </dgm:t>
    </dgm:pt>
    <dgm:pt modelId="{D51C3B69-5B13-46BF-8171-D87FE8DBA4EA}">
      <dgm:prSet phldrT="[Texte]"/>
      <dgm:spPr/>
      <dgm:t>
        <a:bodyPr/>
        <a:lstStyle/>
        <a:p>
          <a:r>
            <a:rPr lang="fr-FR" dirty="0" smtClean="0"/>
            <a:t>Classe</a:t>
          </a:r>
          <a:endParaRPr lang="fr-FR" dirty="0"/>
        </a:p>
      </dgm:t>
    </dgm:pt>
    <dgm:pt modelId="{F4F34BAD-4E3E-4F8F-A327-7034D2102AF6}" type="parTrans" cxnId="{81D5E1EB-895C-474E-A5BB-BCC23BFF26CA}">
      <dgm:prSet/>
      <dgm:spPr/>
      <dgm:t>
        <a:bodyPr/>
        <a:lstStyle/>
        <a:p>
          <a:endParaRPr lang="fr-FR"/>
        </a:p>
      </dgm:t>
    </dgm:pt>
    <dgm:pt modelId="{C6BD1C92-C51F-4EED-8226-F36D8294368B}" type="sibTrans" cxnId="{81D5E1EB-895C-474E-A5BB-BCC23BFF26CA}">
      <dgm:prSet/>
      <dgm:spPr/>
      <dgm:t>
        <a:bodyPr/>
        <a:lstStyle/>
        <a:p>
          <a:endParaRPr lang="fr-FR"/>
        </a:p>
      </dgm:t>
    </dgm:pt>
    <dgm:pt modelId="{0937E725-2156-43FD-ABCF-786C73B7F62A}" type="pres">
      <dgm:prSet presAssocID="{91B6043A-B4EE-45C6-AAA3-34C23ACD5E9E}" presName="compositeShape" presStyleCnt="0">
        <dgm:presLayoutVars>
          <dgm:dir/>
          <dgm:resizeHandles/>
        </dgm:presLayoutVars>
      </dgm:prSet>
      <dgm:spPr/>
      <dgm:t>
        <a:bodyPr/>
        <a:lstStyle/>
        <a:p>
          <a:endParaRPr lang="fr-FR"/>
        </a:p>
      </dgm:t>
    </dgm:pt>
    <dgm:pt modelId="{FD5903C5-032D-41E6-8F4A-D788C98CBAC5}" type="pres">
      <dgm:prSet presAssocID="{91B6043A-B4EE-45C6-AAA3-34C23ACD5E9E}" presName="pyramid" presStyleLbl="node1" presStyleIdx="0" presStyleCnt="1"/>
      <dgm:spPr>
        <a:blipFill rotWithShape="0">
          <a:blip xmlns:r="http://schemas.openxmlformats.org/officeDocument/2006/relationships" r:embed="rId1"/>
          <a:stretch>
            <a:fillRect/>
          </a:stretch>
        </a:blipFill>
      </dgm:spPr>
      <dgm:t>
        <a:bodyPr/>
        <a:lstStyle/>
        <a:p>
          <a:endParaRPr lang="fr-FR"/>
        </a:p>
      </dgm:t>
    </dgm:pt>
    <dgm:pt modelId="{360588F4-0B69-480B-BF8B-02112CA03E73}" type="pres">
      <dgm:prSet presAssocID="{91B6043A-B4EE-45C6-AAA3-34C23ACD5E9E}" presName="theList" presStyleCnt="0"/>
      <dgm:spPr/>
    </dgm:pt>
    <dgm:pt modelId="{85C013EC-CBD3-4A42-B568-5CA604A39659}" type="pres">
      <dgm:prSet presAssocID="{B14E4B7B-DEC8-41D5-8868-6CB5EEB7627E}" presName="aNode" presStyleLbl="fgAcc1" presStyleIdx="0" presStyleCnt="4">
        <dgm:presLayoutVars>
          <dgm:bulletEnabled val="1"/>
        </dgm:presLayoutVars>
      </dgm:prSet>
      <dgm:spPr/>
      <dgm:t>
        <a:bodyPr/>
        <a:lstStyle/>
        <a:p>
          <a:endParaRPr lang="fr-FR"/>
        </a:p>
      </dgm:t>
    </dgm:pt>
    <dgm:pt modelId="{5ECCA6DD-6C8F-448D-AF2D-4A437AE80CC6}" type="pres">
      <dgm:prSet presAssocID="{B14E4B7B-DEC8-41D5-8868-6CB5EEB7627E}" presName="aSpace" presStyleCnt="0"/>
      <dgm:spPr/>
    </dgm:pt>
    <dgm:pt modelId="{B8B1C466-3980-4F99-8E30-2079509667D3}" type="pres">
      <dgm:prSet presAssocID="{FC1336D5-542D-4E69-B619-852E82BCC541}" presName="aNode" presStyleLbl="fgAcc1" presStyleIdx="1" presStyleCnt="4">
        <dgm:presLayoutVars>
          <dgm:bulletEnabled val="1"/>
        </dgm:presLayoutVars>
      </dgm:prSet>
      <dgm:spPr/>
      <dgm:t>
        <a:bodyPr/>
        <a:lstStyle/>
        <a:p>
          <a:endParaRPr lang="fr-FR"/>
        </a:p>
      </dgm:t>
    </dgm:pt>
    <dgm:pt modelId="{D7A0856D-E10A-4DDC-A01F-02A7631E8834}" type="pres">
      <dgm:prSet presAssocID="{FC1336D5-542D-4E69-B619-852E82BCC541}" presName="aSpace" presStyleCnt="0"/>
      <dgm:spPr/>
    </dgm:pt>
    <dgm:pt modelId="{E2F38B96-4E46-4305-9C67-4C91C1FB92E9}" type="pres">
      <dgm:prSet presAssocID="{FE6FFCE6-4BEB-41B6-A815-CF96B43AA48D}" presName="aNode" presStyleLbl="fgAcc1" presStyleIdx="2" presStyleCnt="4">
        <dgm:presLayoutVars>
          <dgm:bulletEnabled val="1"/>
        </dgm:presLayoutVars>
      </dgm:prSet>
      <dgm:spPr/>
      <dgm:t>
        <a:bodyPr/>
        <a:lstStyle/>
        <a:p>
          <a:endParaRPr lang="fr-FR"/>
        </a:p>
      </dgm:t>
    </dgm:pt>
    <dgm:pt modelId="{463C2199-6F2D-4583-A261-3FB764D4C5CB}" type="pres">
      <dgm:prSet presAssocID="{FE6FFCE6-4BEB-41B6-A815-CF96B43AA48D}" presName="aSpace" presStyleCnt="0"/>
      <dgm:spPr/>
    </dgm:pt>
    <dgm:pt modelId="{C61FC8F0-8657-4205-A78F-9D5AC8832960}" type="pres">
      <dgm:prSet presAssocID="{D51C3B69-5B13-46BF-8171-D87FE8DBA4EA}" presName="aNode" presStyleLbl="fgAcc1" presStyleIdx="3" presStyleCnt="4">
        <dgm:presLayoutVars>
          <dgm:bulletEnabled val="1"/>
        </dgm:presLayoutVars>
      </dgm:prSet>
      <dgm:spPr/>
      <dgm:t>
        <a:bodyPr/>
        <a:lstStyle/>
        <a:p>
          <a:endParaRPr lang="fr-FR"/>
        </a:p>
      </dgm:t>
    </dgm:pt>
    <dgm:pt modelId="{3D4D06B1-3348-4892-A39B-9EB320AEF21C}" type="pres">
      <dgm:prSet presAssocID="{D51C3B69-5B13-46BF-8171-D87FE8DBA4EA}" presName="aSpace" presStyleCnt="0"/>
      <dgm:spPr/>
    </dgm:pt>
  </dgm:ptLst>
  <dgm:cxnLst>
    <dgm:cxn modelId="{BFF755BD-11DA-46D2-B67A-1B142C06E5E8}" type="presOf" srcId="{D51C3B69-5B13-46BF-8171-D87FE8DBA4EA}" destId="{C61FC8F0-8657-4205-A78F-9D5AC8832960}" srcOrd="0" destOrd="0" presId="urn:microsoft.com/office/officeart/2005/8/layout/pyramid2"/>
    <dgm:cxn modelId="{81D5E1EB-895C-474E-A5BB-BCC23BFF26CA}" srcId="{91B6043A-B4EE-45C6-AAA3-34C23ACD5E9E}" destId="{D51C3B69-5B13-46BF-8171-D87FE8DBA4EA}" srcOrd="3" destOrd="0" parTransId="{F4F34BAD-4E3E-4F8F-A327-7034D2102AF6}" sibTransId="{C6BD1C92-C51F-4EED-8226-F36D8294368B}"/>
    <dgm:cxn modelId="{F202D782-4FBB-41AE-AB47-DBB34BA3B35F}" type="presOf" srcId="{91B6043A-B4EE-45C6-AAA3-34C23ACD5E9E}" destId="{0937E725-2156-43FD-ABCF-786C73B7F62A}" srcOrd="0" destOrd="0" presId="urn:microsoft.com/office/officeart/2005/8/layout/pyramid2"/>
    <dgm:cxn modelId="{9D3DCDC9-8D69-46F6-A0C8-199654BA0F0E}" type="presOf" srcId="{B14E4B7B-DEC8-41D5-8868-6CB5EEB7627E}" destId="{85C013EC-CBD3-4A42-B568-5CA604A39659}" srcOrd="0" destOrd="0" presId="urn:microsoft.com/office/officeart/2005/8/layout/pyramid2"/>
    <dgm:cxn modelId="{245D1632-C204-4841-9C55-88770B55E71F}" srcId="{91B6043A-B4EE-45C6-AAA3-34C23ACD5E9E}" destId="{FE6FFCE6-4BEB-41B6-A815-CF96B43AA48D}" srcOrd="2" destOrd="0" parTransId="{C80936C0-2CC6-4D53-82BE-C7685F14A897}" sibTransId="{FE95887F-25F7-4900-87A3-589904C210BB}"/>
    <dgm:cxn modelId="{EA534B9D-7658-47F6-9A60-A054E10FBE5E}" type="presOf" srcId="{FE6FFCE6-4BEB-41B6-A815-CF96B43AA48D}" destId="{E2F38B96-4E46-4305-9C67-4C91C1FB92E9}" srcOrd="0" destOrd="0" presId="urn:microsoft.com/office/officeart/2005/8/layout/pyramid2"/>
    <dgm:cxn modelId="{9A30049D-B395-4E4A-AD14-4AFE38F82A69}" srcId="{91B6043A-B4EE-45C6-AAA3-34C23ACD5E9E}" destId="{B14E4B7B-DEC8-41D5-8868-6CB5EEB7627E}" srcOrd="0" destOrd="0" parTransId="{AEE9A3E1-4D8D-4F59-AE15-21D380FBF571}" sibTransId="{9F544083-2D80-4EF4-92DE-DA8BC04A736A}"/>
    <dgm:cxn modelId="{D2D4070C-9484-41C6-973F-630441766D0D}" type="presOf" srcId="{FC1336D5-542D-4E69-B619-852E82BCC541}" destId="{B8B1C466-3980-4F99-8E30-2079509667D3}" srcOrd="0" destOrd="0" presId="urn:microsoft.com/office/officeart/2005/8/layout/pyramid2"/>
    <dgm:cxn modelId="{F5C1E305-7867-4D88-9A55-CD4C8248EC0A}" srcId="{91B6043A-B4EE-45C6-AAA3-34C23ACD5E9E}" destId="{FC1336D5-542D-4E69-B619-852E82BCC541}" srcOrd="1" destOrd="0" parTransId="{F11610FC-37DE-406A-8D15-6BF52B56A911}" sibTransId="{F32996D2-1B4C-4F86-8BBF-C805EC322A20}"/>
    <dgm:cxn modelId="{F1C4067B-DABA-4685-8457-D8D1206C1CA9}" type="presParOf" srcId="{0937E725-2156-43FD-ABCF-786C73B7F62A}" destId="{FD5903C5-032D-41E6-8F4A-D788C98CBAC5}" srcOrd="0" destOrd="0" presId="urn:microsoft.com/office/officeart/2005/8/layout/pyramid2"/>
    <dgm:cxn modelId="{647519CC-FB7C-41AB-8803-92A05F263214}" type="presParOf" srcId="{0937E725-2156-43FD-ABCF-786C73B7F62A}" destId="{360588F4-0B69-480B-BF8B-02112CA03E73}" srcOrd="1" destOrd="0" presId="urn:microsoft.com/office/officeart/2005/8/layout/pyramid2"/>
    <dgm:cxn modelId="{04383709-BD80-4CEC-AF2D-488C42210BE2}" type="presParOf" srcId="{360588F4-0B69-480B-BF8B-02112CA03E73}" destId="{85C013EC-CBD3-4A42-B568-5CA604A39659}" srcOrd="0" destOrd="0" presId="urn:microsoft.com/office/officeart/2005/8/layout/pyramid2"/>
    <dgm:cxn modelId="{6E09405D-3D07-45C9-86BC-4B9F10375DDB}" type="presParOf" srcId="{360588F4-0B69-480B-BF8B-02112CA03E73}" destId="{5ECCA6DD-6C8F-448D-AF2D-4A437AE80CC6}" srcOrd="1" destOrd="0" presId="urn:microsoft.com/office/officeart/2005/8/layout/pyramid2"/>
    <dgm:cxn modelId="{631A250A-36D0-4E27-B87B-4B11D4CADE06}" type="presParOf" srcId="{360588F4-0B69-480B-BF8B-02112CA03E73}" destId="{B8B1C466-3980-4F99-8E30-2079509667D3}" srcOrd="2" destOrd="0" presId="urn:microsoft.com/office/officeart/2005/8/layout/pyramid2"/>
    <dgm:cxn modelId="{A70E964B-4E7D-4EFC-BCE5-422A9624BE23}" type="presParOf" srcId="{360588F4-0B69-480B-BF8B-02112CA03E73}" destId="{D7A0856D-E10A-4DDC-A01F-02A7631E8834}" srcOrd="3" destOrd="0" presId="urn:microsoft.com/office/officeart/2005/8/layout/pyramid2"/>
    <dgm:cxn modelId="{821BCB76-7EFE-4DE3-8F73-75C47CF09C62}" type="presParOf" srcId="{360588F4-0B69-480B-BF8B-02112CA03E73}" destId="{E2F38B96-4E46-4305-9C67-4C91C1FB92E9}" srcOrd="4" destOrd="0" presId="urn:microsoft.com/office/officeart/2005/8/layout/pyramid2"/>
    <dgm:cxn modelId="{F8942F26-B855-4C54-B8EB-701F8A81C2ED}" type="presParOf" srcId="{360588F4-0B69-480B-BF8B-02112CA03E73}" destId="{463C2199-6F2D-4583-A261-3FB764D4C5CB}" srcOrd="5" destOrd="0" presId="urn:microsoft.com/office/officeart/2005/8/layout/pyramid2"/>
    <dgm:cxn modelId="{ED5FCC5A-DC64-4A0D-905E-CDB1E958C124}" type="presParOf" srcId="{360588F4-0B69-480B-BF8B-02112CA03E73}" destId="{C61FC8F0-8657-4205-A78F-9D5AC8832960}" srcOrd="6" destOrd="0" presId="urn:microsoft.com/office/officeart/2005/8/layout/pyramid2"/>
    <dgm:cxn modelId="{0A6D2CC2-7474-4C15-9397-F4CD496C1AAE}" type="presParOf" srcId="{360588F4-0B69-480B-BF8B-02112CA03E73}" destId="{3D4D06B1-3348-4892-A39B-9EB320AEF21C}"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1B6043A-B4EE-45C6-AAA3-34C23ACD5E9E}" type="doc">
      <dgm:prSet loTypeId="urn:microsoft.com/office/officeart/2005/8/layout/pyramid2" loCatId="list" qsTypeId="urn:microsoft.com/office/officeart/2005/8/quickstyle/3d2" qsCatId="3D" csTypeId="urn:microsoft.com/office/officeart/2005/8/colors/accent5_4" csCatId="accent5" phldr="1"/>
      <dgm:spPr/>
      <dgm:t>
        <a:bodyPr/>
        <a:lstStyle/>
        <a:p>
          <a:endParaRPr lang="fr-FR"/>
        </a:p>
      </dgm:t>
    </dgm:pt>
    <dgm:pt modelId="{B14E4B7B-DEC8-41D5-8868-6CB5EEB7627E}">
      <dgm:prSet phldrT="[Texte]" custT="1"/>
      <dgm:spPr/>
      <dgm:t>
        <a:bodyPr/>
        <a:lstStyle/>
        <a:p>
          <a:r>
            <a:rPr lang="fr-FR" sz="2000" dirty="0" smtClean="0"/>
            <a:t>Poste de W</a:t>
          </a:r>
          <a:endParaRPr lang="fr-FR" sz="2000" dirty="0"/>
        </a:p>
      </dgm:t>
    </dgm:pt>
    <dgm:pt modelId="{AEE9A3E1-4D8D-4F59-AE15-21D380FBF571}" type="parTrans" cxnId="{9A30049D-B395-4E4A-AD14-4AFE38F82A69}">
      <dgm:prSet/>
      <dgm:spPr/>
      <dgm:t>
        <a:bodyPr/>
        <a:lstStyle/>
        <a:p>
          <a:endParaRPr lang="fr-FR" sz="3200"/>
        </a:p>
      </dgm:t>
    </dgm:pt>
    <dgm:pt modelId="{9F544083-2D80-4EF4-92DE-DA8BC04A736A}" type="sibTrans" cxnId="{9A30049D-B395-4E4A-AD14-4AFE38F82A69}">
      <dgm:prSet/>
      <dgm:spPr/>
      <dgm:t>
        <a:bodyPr/>
        <a:lstStyle/>
        <a:p>
          <a:endParaRPr lang="fr-FR" sz="3200"/>
        </a:p>
      </dgm:t>
    </dgm:pt>
    <dgm:pt modelId="{FC1336D5-542D-4E69-B619-852E82BCC541}">
      <dgm:prSet phldrT="[Texte]" custT="1"/>
      <dgm:spPr/>
      <dgm:t>
        <a:bodyPr/>
        <a:lstStyle/>
        <a:p>
          <a:r>
            <a:rPr lang="fr-FR" sz="2000" dirty="0" smtClean="0"/>
            <a:t>Îlot</a:t>
          </a:r>
          <a:endParaRPr lang="fr-FR" sz="2000" dirty="0"/>
        </a:p>
      </dgm:t>
    </dgm:pt>
    <dgm:pt modelId="{F11610FC-37DE-406A-8D15-6BF52B56A911}" type="parTrans" cxnId="{F5C1E305-7867-4D88-9A55-CD4C8248EC0A}">
      <dgm:prSet/>
      <dgm:spPr/>
      <dgm:t>
        <a:bodyPr/>
        <a:lstStyle/>
        <a:p>
          <a:endParaRPr lang="fr-FR" sz="3200"/>
        </a:p>
      </dgm:t>
    </dgm:pt>
    <dgm:pt modelId="{F32996D2-1B4C-4F86-8BBF-C805EC322A20}" type="sibTrans" cxnId="{F5C1E305-7867-4D88-9A55-CD4C8248EC0A}">
      <dgm:prSet/>
      <dgm:spPr/>
      <dgm:t>
        <a:bodyPr/>
        <a:lstStyle/>
        <a:p>
          <a:endParaRPr lang="fr-FR" sz="3200"/>
        </a:p>
      </dgm:t>
    </dgm:pt>
    <dgm:pt modelId="{FE6FFCE6-4BEB-41B6-A815-CF96B43AA48D}">
      <dgm:prSet phldrT="[Texte]" custT="1"/>
      <dgm:spPr/>
      <dgm:t>
        <a:bodyPr/>
        <a:lstStyle/>
        <a:p>
          <a:pPr>
            <a:spcAft>
              <a:spcPts val="0"/>
            </a:spcAft>
          </a:pPr>
          <a:r>
            <a:rPr lang="fr-FR" sz="2000" dirty="0" smtClean="0"/>
            <a:t>Laboratoire</a:t>
          </a:r>
          <a:endParaRPr lang="fr-FR" sz="2000" dirty="0"/>
        </a:p>
      </dgm:t>
    </dgm:pt>
    <dgm:pt modelId="{C80936C0-2CC6-4D53-82BE-C7685F14A897}" type="parTrans" cxnId="{245D1632-C204-4841-9C55-88770B55E71F}">
      <dgm:prSet/>
      <dgm:spPr/>
      <dgm:t>
        <a:bodyPr/>
        <a:lstStyle/>
        <a:p>
          <a:endParaRPr lang="fr-FR" sz="3200"/>
        </a:p>
      </dgm:t>
    </dgm:pt>
    <dgm:pt modelId="{FE95887F-25F7-4900-87A3-589904C210BB}" type="sibTrans" cxnId="{245D1632-C204-4841-9C55-88770B55E71F}">
      <dgm:prSet/>
      <dgm:spPr/>
      <dgm:t>
        <a:bodyPr/>
        <a:lstStyle/>
        <a:p>
          <a:endParaRPr lang="fr-FR" sz="3200"/>
        </a:p>
      </dgm:t>
    </dgm:pt>
    <dgm:pt modelId="{D51C3B69-5B13-46BF-8171-D87FE8DBA4EA}">
      <dgm:prSet phldrT="[Texte]" custT="1"/>
      <dgm:spPr/>
      <dgm:t>
        <a:bodyPr/>
        <a:lstStyle/>
        <a:p>
          <a:r>
            <a:rPr lang="fr-FR" sz="2000" dirty="0" smtClean="0"/>
            <a:t>Salle</a:t>
          </a:r>
          <a:endParaRPr lang="fr-FR" sz="2000" dirty="0"/>
        </a:p>
      </dgm:t>
    </dgm:pt>
    <dgm:pt modelId="{F4F34BAD-4E3E-4F8F-A327-7034D2102AF6}" type="parTrans" cxnId="{81D5E1EB-895C-474E-A5BB-BCC23BFF26CA}">
      <dgm:prSet/>
      <dgm:spPr/>
      <dgm:t>
        <a:bodyPr/>
        <a:lstStyle/>
        <a:p>
          <a:endParaRPr lang="fr-FR" sz="3200"/>
        </a:p>
      </dgm:t>
    </dgm:pt>
    <dgm:pt modelId="{C6BD1C92-C51F-4EED-8226-F36D8294368B}" type="sibTrans" cxnId="{81D5E1EB-895C-474E-A5BB-BCC23BFF26CA}">
      <dgm:prSet/>
      <dgm:spPr/>
      <dgm:t>
        <a:bodyPr/>
        <a:lstStyle/>
        <a:p>
          <a:endParaRPr lang="fr-FR" sz="3200"/>
        </a:p>
      </dgm:t>
    </dgm:pt>
    <dgm:pt modelId="{0937E725-2156-43FD-ABCF-786C73B7F62A}" type="pres">
      <dgm:prSet presAssocID="{91B6043A-B4EE-45C6-AAA3-34C23ACD5E9E}" presName="compositeShape" presStyleCnt="0">
        <dgm:presLayoutVars>
          <dgm:dir/>
          <dgm:resizeHandles/>
        </dgm:presLayoutVars>
      </dgm:prSet>
      <dgm:spPr/>
      <dgm:t>
        <a:bodyPr/>
        <a:lstStyle/>
        <a:p>
          <a:endParaRPr lang="fr-FR"/>
        </a:p>
      </dgm:t>
    </dgm:pt>
    <dgm:pt modelId="{FD5903C5-032D-41E6-8F4A-D788C98CBAC5}" type="pres">
      <dgm:prSet presAssocID="{91B6043A-B4EE-45C6-AAA3-34C23ACD5E9E}" presName="pyramid" presStyleLbl="node1" presStyleIdx="0" presStyleCnt="1"/>
      <dgm:spPr>
        <a:blipFill rotWithShape="0">
          <a:blip xmlns:r="http://schemas.openxmlformats.org/officeDocument/2006/relationships" r:embed="rId1"/>
          <a:stretch>
            <a:fillRect/>
          </a:stretch>
        </a:blipFill>
      </dgm:spPr>
      <dgm:t>
        <a:bodyPr/>
        <a:lstStyle/>
        <a:p>
          <a:endParaRPr lang="fr-FR"/>
        </a:p>
      </dgm:t>
    </dgm:pt>
    <dgm:pt modelId="{360588F4-0B69-480B-BF8B-02112CA03E73}" type="pres">
      <dgm:prSet presAssocID="{91B6043A-B4EE-45C6-AAA3-34C23ACD5E9E}" presName="theList" presStyleCnt="0"/>
      <dgm:spPr/>
    </dgm:pt>
    <dgm:pt modelId="{85C013EC-CBD3-4A42-B568-5CA604A39659}" type="pres">
      <dgm:prSet presAssocID="{B14E4B7B-DEC8-41D5-8868-6CB5EEB7627E}" presName="aNode" presStyleLbl="fgAcc1" presStyleIdx="0" presStyleCnt="4">
        <dgm:presLayoutVars>
          <dgm:bulletEnabled val="1"/>
        </dgm:presLayoutVars>
      </dgm:prSet>
      <dgm:spPr/>
      <dgm:t>
        <a:bodyPr/>
        <a:lstStyle/>
        <a:p>
          <a:endParaRPr lang="fr-FR"/>
        </a:p>
      </dgm:t>
    </dgm:pt>
    <dgm:pt modelId="{5ECCA6DD-6C8F-448D-AF2D-4A437AE80CC6}" type="pres">
      <dgm:prSet presAssocID="{B14E4B7B-DEC8-41D5-8868-6CB5EEB7627E}" presName="aSpace" presStyleCnt="0"/>
      <dgm:spPr/>
    </dgm:pt>
    <dgm:pt modelId="{B8B1C466-3980-4F99-8E30-2079509667D3}" type="pres">
      <dgm:prSet presAssocID="{FC1336D5-542D-4E69-B619-852E82BCC541}" presName="aNode" presStyleLbl="fgAcc1" presStyleIdx="1" presStyleCnt="4">
        <dgm:presLayoutVars>
          <dgm:bulletEnabled val="1"/>
        </dgm:presLayoutVars>
      </dgm:prSet>
      <dgm:spPr/>
      <dgm:t>
        <a:bodyPr/>
        <a:lstStyle/>
        <a:p>
          <a:endParaRPr lang="fr-FR"/>
        </a:p>
      </dgm:t>
    </dgm:pt>
    <dgm:pt modelId="{D7A0856D-E10A-4DDC-A01F-02A7631E8834}" type="pres">
      <dgm:prSet presAssocID="{FC1336D5-542D-4E69-B619-852E82BCC541}" presName="aSpace" presStyleCnt="0"/>
      <dgm:spPr/>
    </dgm:pt>
    <dgm:pt modelId="{E2F38B96-4E46-4305-9C67-4C91C1FB92E9}" type="pres">
      <dgm:prSet presAssocID="{FE6FFCE6-4BEB-41B6-A815-CF96B43AA48D}" presName="aNode" presStyleLbl="fgAcc1" presStyleIdx="2" presStyleCnt="4">
        <dgm:presLayoutVars>
          <dgm:bulletEnabled val="1"/>
        </dgm:presLayoutVars>
      </dgm:prSet>
      <dgm:spPr/>
      <dgm:t>
        <a:bodyPr/>
        <a:lstStyle/>
        <a:p>
          <a:endParaRPr lang="fr-FR"/>
        </a:p>
      </dgm:t>
    </dgm:pt>
    <dgm:pt modelId="{463C2199-6F2D-4583-A261-3FB764D4C5CB}" type="pres">
      <dgm:prSet presAssocID="{FE6FFCE6-4BEB-41B6-A815-CF96B43AA48D}" presName="aSpace" presStyleCnt="0"/>
      <dgm:spPr/>
    </dgm:pt>
    <dgm:pt modelId="{C61FC8F0-8657-4205-A78F-9D5AC8832960}" type="pres">
      <dgm:prSet presAssocID="{D51C3B69-5B13-46BF-8171-D87FE8DBA4EA}" presName="aNode" presStyleLbl="fgAcc1" presStyleIdx="3" presStyleCnt="4">
        <dgm:presLayoutVars>
          <dgm:bulletEnabled val="1"/>
        </dgm:presLayoutVars>
      </dgm:prSet>
      <dgm:spPr/>
      <dgm:t>
        <a:bodyPr/>
        <a:lstStyle/>
        <a:p>
          <a:endParaRPr lang="fr-FR"/>
        </a:p>
      </dgm:t>
    </dgm:pt>
    <dgm:pt modelId="{3D4D06B1-3348-4892-A39B-9EB320AEF21C}" type="pres">
      <dgm:prSet presAssocID="{D51C3B69-5B13-46BF-8171-D87FE8DBA4EA}" presName="aSpace" presStyleCnt="0"/>
      <dgm:spPr/>
    </dgm:pt>
  </dgm:ptLst>
  <dgm:cxnLst>
    <dgm:cxn modelId="{0E0E0A02-B162-404A-A31A-D8B0B6416733}" type="presOf" srcId="{91B6043A-B4EE-45C6-AAA3-34C23ACD5E9E}" destId="{0937E725-2156-43FD-ABCF-786C73B7F62A}" srcOrd="0" destOrd="0" presId="urn:microsoft.com/office/officeart/2005/8/layout/pyramid2"/>
    <dgm:cxn modelId="{3FAEEA28-A0F1-46B9-AAE8-73D0FA7FA43B}" type="presOf" srcId="{B14E4B7B-DEC8-41D5-8868-6CB5EEB7627E}" destId="{85C013EC-CBD3-4A42-B568-5CA604A39659}" srcOrd="0" destOrd="0" presId="urn:microsoft.com/office/officeart/2005/8/layout/pyramid2"/>
    <dgm:cxn modelId="{81D5E1EB-895C-474E-A5BB-BCC23BFF26CA}" srcId="{91B6043A-B4EE-45C6-AAA3-34C23ACD5E9E}" destId="{D51C3B69-5B13-46BF-8171-D87FE8DBA4EA}" srcOrd="3" destOrd="0" parTransId="{F4F34BAD-4E3E-4F8F-A327-7034D2102AF6}" sibTransId="{C6BD1C92-C51F-4EED-8226-F36D8294368B}"/>
    <dgm:cxn modelId="{A00C4725-314C-4B07-910D-82B37BD1F137}" type="presOf" srcId="{D51C3B69-5B13-46BF-8171-D87FE8DBA4EA}" destId="{C61FC8F0-8657-4205-A78F-9D5AC8832960}" srcOrd="0" destOrd="0" presId="urn:microsoft.com/office/officeart/2005/8/layout/pyramid2"/>
    <dgm:cxn modelId="{F7F4B0E8-3E20-4BB8-91F3-44E2EE313DF1}" type="presOf" srcId="{FE6FFCE6-4BEB-41B6-A815-CF96B43AA48D}" destId="{E2F38B96-4E46-4305-9C67-4C91C1FB92E9}" srcOrd="0" destOrd="0" presId="urn:microsoft.com/office/officeart/2005/8/layout/pyramid2"/>
    <dgm:cxn modelId="{C1D66811-E7D5-48EB-8938-B220050F970D}" type="presOf" srcId="{FC1336D5-542D-4E69-B619-852E82BCC541}" destId="{B8B1C466-3980-4F99-8E30-2079509667D3}" srcOrd="0" destOrd="0" presId="urn:microsoft.com/office/officeart/2005/8/layout/pyramid2"/>
    <dgm:cxn modelId="{245D1632-C204-4841-9C55-88770B55E71F}" srcId="{91B6043A-B4EE-45C6-AAA3-34C23ACD5E9E}" destId="{FE6FFCE6-4BEB-41B6-A815-CF96B43AA48D}" srcOrd="2" destOrd="0" parTransId="{C80936C0-2CC6-4D53-82BE-C7685F14A897}" sibTransId="{FE95887F-25F7-4900-87A3-589904C210BB}"/>
    <dgm:cxn modelId="{9A30049D-B395-4E4A-AD14-4AFE38F82A69}" srcId="{91B6043A-B4EE-45C6-AAA3-34C23ACD5E9E}" destId="{B14E4B7B-DEC8-41D5-8868-6CB5EEB7627E}" srcOrd="0" destOrd="0" parTransId="{AEE9A3E1-4D8D-4F59-AE15-21D380FBF571}" sibTransId="{9F544083-2D80-4EF4-92DE-DA8BC04A736A}"/>
    <dgm:cxn modelId="{F5C1E305-7867-4D88-9A55-CD4C8248EC0A}" srcId="{91B6043A-B4EE-45C6-AAA3-34C23ACD5E9E}" destId="{FC1336D5-542D-4E69-B619-852E82BCC541}" srcOrd="1" destOrd="0" parTransId="{F11610FC-37DE-406A-8D15-6BF52B56A911}" sibTransId="{F32996D2-1B4C-4F86-8BBF-C805EC322A20}"/>
    <dgm:cxn modelId="{7C28F392-C062-41A8-8F38-689962408662}" type="presParOf" srcId="{0937E725-2156-43FD-ABCF-786C73B7F62A}" destId="{FD5903C5-032D-41E6-8F4A-D788C98CBAC5}" srcOrd="0" destOrd="0" presId="urn:microsoft.com/office/officeart/2005/8/layout/pyramid2"/>
    <dgm:cxn modelId="{9FA0A63E-48EA-4AE0-99D6-EA7797516C03}" type="presParOf" srcId="{0937E725-2156-43FD-ABCF-786C73B7F62A}" destId="{360588F4-0B69-480B-BF8B-02112CA03E73}" srcOrd="1" destOrd="0" presId="urn:microsoft.com/office/officeart/2005/8/layout/pyramid2"/>
    <dgm:cxn modelId="{9663A0A8-B794-4069-8C71-371A0E84302D}" type="presParOf" srcId="{360588F4-0B69-480B-BF8B-02112CA03E73}" destId="{85C013EC-CBD3-4A42-B568-5CA604A39659}" srcOrd="0" destOrd="0" presId="urn:microsoft.com/office/officeart/2005/8/layout/pyramid2"/>
    <dgm:cxn modelId="{E32BE62F-EF8E-4E58-B37A-BA872505CF11}" type="presParOf" srcId="{360588F4-0B69-480B-BF8B-02112CA03E73}" destId="{5ECCA6DD-6C8F-448D-AF2D-4A437AE80CC6}" srcOrd="1" destOrd="0" presId="urn:microsoft.com/office/officeart/2005/8/layout/pyramid2"/>
    <dgm:cxn modelId="{2FEF5B5A-4E0A-4169-A403-B738217A6AFB}" type="presParOf" srcId="{360588F4-0B69-480B-BF8B-02112CA03E73}" destId="{B8B1C466-3980-4F99-8E30-2079509667D3}" srcOrd="2" destOrd="0" presId="urn:microsoft.com/office/officeart/2005/8/layout/pyramid2"/>
    <dgm:cxn modelId="{0A7D7024-A2F5-4DC3-AACE-8D0489F83EDE}" type="presParOf" srcId="{360588F4-0B69-480B-BF8B-02112CA03E73}" destId="{D7A0856D-E10A-4DDC-A01F-02A7631E8834}" srcOrd="3" destOrd="0" presId="urn:microsoft.com/office/officeart/2005/8/layout/pyramid2"/>
    <dgm:cxn modelId="{FA25D84A-6DDC-4BBB-8F71-22858A3B52F4}" type="presParOf" srcId="{360588F4-0B69-480B-BF8B-02112CA03E73}" destId="{E2F38B96-4E46-4305-9C67-4C91C1FB92E9}" srcOrd="4" destOrd="0" presId="urn:microsoft.com/office/officeart/2005/8/layout/pyramid2"/>
    <dgm:cxn modelId="{DC6DF2E2-AAB4-454F-B4D4-D5280CFEF6A7}" type="presParOf" srcId="{360588F4-0B69-480B-BF8B-02112CA03E73}" destId="{463C2199-6F2D-4583-A261-3FB764D4C5CB}" srcOrd="5" destOrd="0" presId="urn:microsoft.com/office/officeart/2005/8/layout/pyramid2"/>
    <dgm:cxn modelId="{9EDAE2F0-6453-4BDA-BF6F-E60CC42B538E}" type="presParOf" srcId="{360588F4-0B69-480B-BF8B-02112CA03E73}" destId="{C61FC8F0-8657-4205-A78F-9D5AC8832960}" srcOrd="6" destOrd="0" presId="urn:microsoft.com/office/officeart/2005/8/layout/pyramid2"/>
    <dgm:cxn modelId="{E7454404-7E16-46D7-8797-002F8BAE9659}" type="presParOf" srcId="{360588F4-0B69-480B-BF8B-02112CA03E73}" destId="{3D4D06B1-3348-4892-A39B-9EB320AEF21C}" srcOrd="7"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A1F9240-6B1D-4049-94EC-C207920342C5}" type="doc">
      <dgm:prSet loTypeId="urn:microsoft.com/office/officeart/2005/8/layout/bProcess4" loCatId="process" qsTypeId="urn:microsoft.com/office/officeart/2005/8/quickstyle/simple5" qsCatId="simple" csTypeId="urn:microsoft.com/office/officeart/2005/8/colors/accent2_2" csCatId="accent2" phldr="1"/>
      <dgm:spPr/>
      <dgm:t>
        <a:bodyPr/>
        <a:lstStyle/>
        <a:p>
          <a:endParaRPr lang="fr-FR"/>
        </a:p>
      </dgm:t>
    </dgm:pt>
    <dgm:pt modelId="{129D62E1-83C3-499C-9AFC-42539D8FF174}">
      <dgm:prSet phldrT="[Texte]"/>
      <dgm:spPr/>
      <dgm:t>
        <a:bodyPr/>
        <a:lstStyle/>
        <a:p>
          <a:r>
            <a:rPr lang="fr-FR" dirty="0" err="1" smtClean="0"/>
            <a:t>CIs</a:t>
          </a:r>
          <a:r>
            <a:rPr lang="fr-FR" dirty="0" smtClean="0"/>
            <a:t> identifiés</a:t>
          </a:r>
          <a:endParaRPr lang="fr-FR" dirty="0"/>
        </a:p>
      </dgm:t>
    </dgm:pt>
    <dgm:pt modelId="{5DFDFA96-C09A-430C-8DA0-B75CD5742670}" type="parTrans" cxnId="{9335FB19-2D38-4EF4-AE9C-6DE59F6B398C}">
      <dgm:prSet/>
      <dgm:spPr/>
      <dgm:t>
        <a:bodyPr/>
        <a:lstStyle/>
        <a:p>
          <a:endParaRPr lang="fr-FR"/>
        </a:p>
      </dgm:t>
    </dgm:pt>
    <dgm:pt modelId="{1C7CB83C-E7DC-4C2F-8881-9D38C2975805}" type="sibTrans" cxnId="{9335FB19-2D38-4EF4-AE9C-6DE59F6B398C}">
      <dgm:prSet/>
      <dgm:spPr/>
      <dgm:t>
        <a:bodyPr/>
        <a:lstStyle/>
        <a:p>
          <a:endParaRPr lang="fr-FR"/>
        </a:p>
      </dgm:t>
    </dgm:pt>
    <dgm:pt modelId="{F119EC59-CEE5-4BD7-B453-3B195739AA10}">
      <dgm:prSet phldrT="[Texte]"/>
      <dgm:spPr/>
      <dgm:t>
        <a:bodyPr/>
        <a:lstStyle/>
        <a:p>
          <a:r>
            <a:rPr lang="fr-FR" dirty="0" smtClean="0"/>
            <a:t>Enoncé des objectifs opérationnel</a:t>
          </a:r>
          <a:endParaRPr lang="fr-FR" dirty="0"/>
        </a:p>
      </dgm:t>
    </dgm:pt>
    <dgm:pt modelId="{1191F41D-1273-4906-944D-0F1890F015C0}" type="parTrans" cxnId="{D2753400-5E31-4E3E-A68F-9B25618169DB}">
      <dgm:prSet/>
      <dgm:spPr/>
      <dgm:t>
        <a:bodyPr/>
        <a:lstStyle/>
        <a:p>
          <a:endParaRPr lang="fr-FR"/>
        </a:p>
      </dgm:t>
    </dgm:pt>
    <dgm:pt modelId="{504900CD-39E3-48D3-8BE6-E9D617CD75F0}" type="sibTrans" cxnId="{D2753400-5E31-4E3E-A68F-9B25618169DB}">
      <dgm:prSet/>
      <dgm:spPr/>
      <dgm:t>
        <a:bodyPr/>
        <a:lstStyle/>
        <a:p>
          <a:endParaRPr lang="fr-FR"/>
        </a:p>
      </dgm:t>
    </dgm:pt>
    <dgm:pt modelId="{E69F936D-C062-45B0-8D57-BDE012189180}">
      <dgm:prSet phldrT="[Texte]"/>
      <dgm:spPr/>
      <dgm:t>
        <a:bodyPr/>
        <a:lstStyle/>
        <a:p>
          <a:r>
            <a:rPr lang="fr-FR" dirty="0" smtClean="0"/>
            <a:t>Rédaction de la structuration rédigée</a:t>
          </a:r>
          <a:endParaRPr lang="fr-FR" dirty="0"/>
        </a:p>
      </dgm:t>
    </dgm:pt>
    <dgm:pt modelId="{1C858126-9129-452B-99AD-239619924A2F}" type="parTrans" cxnId="{BA2901A7-2E9B-47A6-AAC9-CAB000D75A0E}">
      <dgm:prSet/>
      <dgm:spPr/>
      <dgm:t>
        <a:bodyPr/>
        <a:lstStyle/>
        <a:p>
          <a:endParaRPr lang="fr-FR"/>
        </a:p>
      </dgm:t>
    </dgm:pt>
    <dgm:pt modelId="{34557C41-3556-4EB4-9807-C3D41C6D0271}" type="sibTrans" cxnId="{BA2901A7-2E9B-47A6-AAC9-CAB000D75A0E}">
      <dgm:prSet/>
      <dgm:spPr/>
      <dgm:t>
        <a:bodyPr/>
        <a:lstStyle/>
        <a:p>
          <a:endParaRPr lang="fr-FR"/>
        </a:p>
      </dgm:t>
    </dgm:pt>
    <dgm:pt modelId="{6208DA17-56B3-42A5-A8D1-714AEF443BFB}">
      <dgm:prSet phldrT="[Texte]"/>
      <dgm:spPr/>
      <dgm:t>
        <a:bodyPr/>
        <a:lstStyle/>
        <a:p>
          <a:r>
            <a:rPr lang="fr-FR" dirty="0" smtClean="0"/>
            <a:t>Rédaction de l’évaluation</a:t>
          </a:r>
          <a:endParaRPr lang="fr-FR" dirty="0"/>
        </a:p>
      </dgm:t>
    </dgm:pt>
    <dgm:pt modelId="{9CF63965-5C1F-4FA1-BA7F-BDA77D1B52A4}" type="parTrans" cxnId="{94771DA1-8F7C-4A51-9672-26FF9AC3BD65}">
      <dgm:prSet/>
      <dgm:spPr/>
      <dgm:t>
        <a:bodyPr/>
        <a:lstStyle/>
        <a:p>
          <a:endParaRPr lang="fr-FR"/>
        </a:p>
      </dgm:t>
    </dgm:pt>
    <dgm:pt modelId="{F0834390-6D21-44FA-A359-BC111B9F4BC2}" type="sibTrans" cxnId="{94771DA1-8F7C-4A51-9672-26FF9AC3BD65}">
      <dgm:prSet/>
      <dgm:spPr/>
      <dgm:t>
        <a:bodyPr/>
        <a:lstStyle/>
        <a:p>
          <a:endParaRPr lang="fr-FR"/>
        </a:p>
      </dgm:t>
    </dgm:pt>
    <dgm:pt modelId="{0518781F-4176-4C6F-A9E7-F5075F50756B}">
      <dgm:prSet phldrT="[Texte]"/>
      <dgm:spPr/>
      <dgm:t>
        <a:bodyPr/>
        <a:lstStyle/>
        <a:p>
          <a:r>
            <a:rPr lang="fr-FR" dirty="0" smtClean="0"/>
            <a:t>Identification de l’enjeu – problématiques</a:t>
          </a:r>
          <a:endParaRPr lang="fr-FR" dirty="0"/>
        </a:p>
      </dgm:t>
    </dgm:pt>
    <dgm:pt modelId="{689AC4BC-7A35-49B8-9032-CCDFC2F1CA1C}" type="parTrans" cxnId="{834ED3AC-2800-42CD-9E3B-38E33590A671}">
      <dgm:prSet/>
      <dgm:spPr/>
      <dgm:t>
        <a:bodyPr/>
        <a:lstStyle/>
        <a:p>
          <a:endParaRPr lang="fr-FR"/>
        </a:p>
      </dgm:t>
    </dgm:pt>
    <dgm:pt modelId="{1A7B1EFA-3F11-4BDF-A609-4BEF9841A049}" type="sibTrans" cxnId="{834ED3AC-2800-42CD-9E3B-38E33590A671}">
      <dgm:prSet/>
      <dgm:spPr/>
      <dgm:t>
        <a:bodyPr/>
        <a:lstStyle/>
        <a:p>
          <a:endParaRPr lang="fr-FR"/>
        </a:p>
      </dgm:t>
    </dgm:pt>
    <dgm:pt modelId="{4CFEB3C0-7AB7-4A20-A2A4-18627F8DBA2F}">
      <dgm:prSet phldrT="[Texte]"/>
      <dgm:spPr/>
      <dgm:t>
        <a:bodyPr/>
        <a:lstStyle/>
        <a:p>
          <a:r>
            <a:rPr lang="fr-FR" dirty="0" smtClean="0"/>
            <a:t>Rédaction Etude</a:t>
          </a:r>
          <a:endParaRPr lang="fr-FR" dirty="0"/>
        </a:p>
      </dgm:t>
    </dgm:pt>
    <dgm:pt modelId="{D7B78A9D-AD2C-444A-A489-B73CD39BD31A}" type="parTrans" cxnId="{461EAB7B-460E-4D87-BB0A-41A80FD3355A}">
      <dgm:prSet/>
      <dgm:spPr/>
      <dgm:t>
        <a:bodyPr/>
        <a:lstStyle/>
        <a:p>
          <a:endParaRPr lang="fr-FR"/>
        </a:p>
      </dgm:t>
    </dgm:pt>
    <dgm:pt modelId="{60B4D671-3A6A-4354-8E13-534F90908991}" type="sibTrans" cxnId="{461EAB7B-460E-4D87-BB0A-41A80FD3355A}">
      <dgm:prSet/>
      <dgm:spPr/>
      <dgm:t>
        <a:bodyPr/>
        <a:lstStyle/>
        <a:p>
          <a:endParaRPr lang="fr-FR"/>
        </a:p>
      </dgm:t>
    </dgm:pt>
    <dgm:pt modelId="{2982B62C-FC81-44C5-93DF-A7F0FC9CF7CE}">
      <dgm:prSet phldrT="[Texte]"/>
      <dgm:spPr/>
      <dgm:t>
        <a:bodyPr/>
        <a:lstStyle/>
        <a:p>
          <a:r>
            <a:rPr lang="fr-FR" dirty="0" smtClean="0"/>
            <a:t>Compétences</a:t>
          </a:r>
          <a:endParaRPr lang="fr-FR" dirty="0"/>
        </a:p>
      </dgm:t>
    </dgm:pt>
    <dgm:pt modelId="{F22F1AD2-3D3D-45BB-968C-6B0453426FE3}" type="parTrans" cxnId="{9DFB66DE-D26D-45F6-B0CA-D28DEB12E560}">
      <dgm:prSet/>
      <dgm:spPr/>
      <dgm:t>
        <a:bodyPr/>
        <a:lstStyle/>
        <a:p>
          <a:endParaRPr lang="fr-FR"/>
        </a:p>
      </dgm:t>
    </dgm:pt>
    <dgm:pt modelId="{5A57B712-783B-4D54-AB50-2C6F3C402CAD}" type="sibTrans" cxnId="{9DFB66DE-D26D-45F6-B0CA-D28DEB12E560}">
      <dgm:prSet/>
      <dgm:spPr/>
      <dgm:t>
        <a:bodyPr/>
        <a:lstStyle/>
        <a:p>
          <a:endParaRPr lang="fr-FR"/>
        </a:p>
      </dgm:t>
    </dgm:pt>
    <dgm:pt modelId="{5D94D86E-521A-4FBA-B434-D86FB83F18AE}">
      <dgm:prSet phldrT="[Texte]"/>
      <dgm:spPr/>
      <dgm:t>
        <a:bodyPr/>
        <a:lstStyle/>
        <a:p>
          <a:r>
            <a:rPr lang="fr-FR" dirty="0" smtClean="0"/>
            <a:t>Connaissances associées</a:t>
          </a:r>
          <a:endParaRPr lang="fr-FR" dirty="0"/>
        </a:p>
      </dgm:t>
    </dgm:pt>
    <dgm:pt modelId="{AD549C17-7C0B-45DA-95AD-34AFD60003AD}" type="parTrans" cxnId="{0802ED4A-D342-481D-A08A-BEFBE0610C5B}">
      <dgm:prSet/>
      <dgm:spPr/>
      <dgm:t>
        <a:bodyPr/>
        <a:lstStyle/>
        <a:p>
          <a:endParaRPr lang="fr-FR"/>
        </a:p>
      </dgm:t>
    </dgm:pt>
    <dgm:pt modelId="{5B0625AF-FC2E-4389-B930-3E0B69A9016C}" type="sibTrans" cxnId="{0802ED4A-D342-481D-A08A-BEFBE0610C5B}">
      <dgm:prSet/>
      <dgm:spPr/>
      <dgm:t>
        <a:bodyPr/>
        <a:lstStyle/>
        <a:p>
          <a:endParaRPr lang="fr-FR"/>
        </a:p>
      </dgm:t>
    </dgm:pt>
    <dgm:pt modelId="{9AF7A501-00AC-4071-895D-D2CDBC060673}" type="pres">
      <dgm:prSet presAssocID="{9A1F9240-6B1D-4049-94EC-C207920342C5}" presName="Name0" presStyleCnt="0">
        <dgm:presLayoutVars>
          <dgm:dir/>
          <dgm:resizeHandles/>
        </dgm:presLayoutVars>
      </dgm:prSet>
      <dgm:spPr/>
      <dgm:t>
        <a:bodyPr/>
        <a:lstStyle/>
        <a:p>
          <a:endParaRPr lang="fr-FR"/>
        </a:p>
      </dgm:t>
    </dgm:pt>
    <dgm:pt modelId="{722735DF-DAD2-4DB8-93DB-DBF3232A07C5}" type="pres">
      <dgm:prSet presAssocID="{129D62E1-83C3-499C-9AFC-42539D8FF174}" presName="compNode" presStyleCnt="0"/>
      <dgm:spPr/>
    </dgm:pt>
    <dgm:pt modelId="{6478D4C2-038F-46AB-AE5D-FDC2F6C2C47C}" type="pres">
      <dgm:prSet presAssocID="{129D62E1-83C3-499C-9AFC-42539D8FF174}" presName="dummyConnPt" presStyleCnt="0"/>
      <dgm:spPr/>
    </dgm:pt>
    <dgm:pt modelId="{168BA438-0071-4366-9B5B-1545041309D6}" type="pres">
      <dgm:prSet presAssocID="{129D62E1-83C3-499C-9AFC-42539D8FF174}" presName="node" presStyleLbl="node1" presStyleIdx="0" presStyleCnt="6">
        <dgm:presLayoutVars>
          <dgm:bulletEnabled val="1"/>
        </dgm:presLayoutVars>
      </dgm:prSet>
      <dgm:spPr/>
      <dgm:t>
        <a:bodyPr/>
        <a:lstStyle/>
        <a:p>
          <a:endParaRPr lang="fr-FR"/>
        </a:p>
      </dgm:t>
    </dgm:pt>
    <dgm:pt modelId="{9A7CE69E-BA86-47AA-83BA-C19C9D923090}" type="pres">
      <dgm:prSet presAssocID="{1C7CB83C-E7DC-4C2F-8881-9D38C2975805}" presName="sibTrans" presStyleLbl="bgSibTrans2D1" presStyleIdx="0" presStyleCnt="5"/>
      <dgm:spPr/>
      <dgm:t>
        <a:bodyPr/>
        <a:lstStyle/>
        <a:p>
          <a:endParaRPr lang="fr-FR"/>
        </a:p>
      </dgm:t>
    </dgm:pt>
    <dgm:pt modelId="{12018B05-024E-4EEA-87D3-D520295F20D2}" type="pres">
      <dgm:prSet presAssocID="{F119EC59-CEE5-4BD7-B453-3B195739AA10}" presName="compNode" presStyleCnt="0"/>
      <dgm:spPr/>
    </dgm:pt>
    <dgm:pt modelId="{249BFDEA-8CC2-477A-BD5C-67E5B33A1259}" type="pres">
      <dgm:prSet presAssocID="{F119EC59-CEE5-4BD7-B453-3B195739AA10}" presName="dummyConnPt" presStyleCnt="0"/>
      <dgm:spPr/>
    </dgm:pt>
    <dgm:pt modelId="{EAFA8579-CB35-4B5D-9304-173B74546052}" type="pres">
      <dgm:prSet presAssocID="{F119EC59-CEE5-4BD7-B453-3B195739AA10}" presName="node" presStyleLbl="node1" presStyleIdx="1" presStyleCnt="6">
        <dgm:presLayoutVars>
          <dgm:bulletEnabled val="1"/>
        </dgm:presLayoutVars>
      </dgm:prSet>
      <dgm:spPr/>
      <dgm:t>
        <a:bodyPr/>
        <a:lstStyle/>
        <a:p>
          <a:endParaRPr lang="fr-FR"/>
        </a:p>
      </dgm:t>
    </dgm:pt>
    <dgm:pt modelId="{CE481D06-8484-413E-8A73-EFBFD3A3E414}" type="pres">
      <dgm:prSet presAssocID="{504900CD-39E3-48D3-8BE6-E9D617CD75F0}" presName="sibTrans" presStyleLbl="bgSibTrans2D1" presStyleIdx="1" presStyleCnt="5"/>
      <dgm:spPr/>
      <dgm:t>
        <a:bodyPr/>
        <a:lstStyle/>
        <a:p>
          <a:endParaRPr lang="fr-FR"/>
        </a:p>
      </dgm:t>
    </dgm:pt>
    <dgm:pt modelId="{B83DFA52-AD2F-48A9-9E10-CCD395F586E3}" type="pres">
      <dgm:prSet presAssocID="{E69F936D-C062-45B0-8D57-BDE012189180}" presName="compNode" presStyleCnt="0"/>
      <dgm:spPr/>
    </dgm:pt>
    <dgm:pt modelId="{4480E51F-6533-4B9B-9A6C-787714142DAD}" type="pres">
      <dgm:prSet presAssocID="{E69F936D-C062-45B0-8D57-BDE012189180}" presName="dummyConnPt" presStyleCnt="0"/>
      <dgm:spPr/>
    </dgm:pt>
    <dgm:pt modelId="{5CBD707F-B9E0-45B2-9532-D19590C76A88}" type="pres">
      <dgm:prSet presAssocID="{E69F936D-C062-45B0-8D57-BDE012189180}" presName="node" presStyleLbl="node1" presStyleIdx="2" presStyleCnt="6">
        <dgm:presLayoutVars>
          <dgm:bulletEnabled val="1"/>
        </dgm:presLayoutVars>
      </dgm:prSet>
      <dgm:spPr/>
      <dgm:t>
        <a:bodyPr/>
        <a:lstStyle/>
        <a:p>
          <a:endParaRPr lang="fr-FR"/>
        </a:p>
      </dgm:t>
    </dgm:pt>
    <dgm:pt modelId="{E6D21BF2-990F-4869-8623-3D0E06E385DD}" type="pres">
      <dgm:prSet presAssocID="{34557C41-3556-4EB4-9807-C3D41C6D0271}" presName="sibTrans" presStyleLbl="bgSibTrans2D1" presStyleIdx="2" presStyleCnt="5"/>
      <dgm:spPr/>
      <dgm:t>
        <a:bodyPr/>
        <a:lstStyle/>
        <a:p>
          <a:endParaRPr lang="fr-FR"/>
        </a:p>
      </dgm:t>
    </dgm:pt>
    <dgm:pt modelId="{921E456D-A2DE-4D31-82A4-DA41980AC9EE}" type="pres">
      <dgm:prSet presAssocID="{6208DA17-56B3-42A5-A8D1-714AEF443BFB}" presName="compNode" presStyleCnt="0"/>
      <dgm:spPr/>
    </dgm:pt>
    <dgm:pt modelId="{783E9A8E-8A5C-4908-AAF9-8BE6F7AC8A47}" type="pres">
      <dgm:prSet presAssocID="{6208DA17-56B3-42A5-A8D1-714AEF443BFB}" presName="dummyConnPt" presStyleCnt="0"/>
      <dgm:spPr/>
    </dgm:pt>
    <dgm:pt modelId="{6F48611A-D173-442C-8EAF-B23CEFD54261}" type="pres">
      <dgm:prSet presAssocID="{6208DA17-56B3-42A5-A8D1-714AEF443BFB}" presName="node" presStyleLbl="node1" presStyleIdx="3" presStyleCnt="6">
        <dgm:presLayoutVars>
          <dgm:bulletEnabled val="1"/>
        </dgm:presLayoutVars>
      </dgm:prSet>
      <dgm:spPr/>
      <dgm:t>
        <a:bodyPr/>
        <a:lstStyle/>
        <a:p>
          <a:endParaRPr lang="fr-FR"/>
        </a:p>
      </dgm:t>
    </dgm:pt>
    <dgm:pt modelId="{E07546DD-B518-4396-96FB-916276771B8F}" type="pres">
      <dgm:prSet presAssocID="{F0834390-6D21-44FA-A359-BC111B9F4BC2}" presName="sibTrans" presStyleLbl="bgSibTrans2D1" presStyleIdx="3" presStyleCnt="5"/>
      <dgm:spPr/>
      <dgm:t>
        <a:bodyPr/>
        <a:lstStyle/>
        <a:p>
          <a:endParaRPr lang="fr-FR"/>
        </a:p>
      </dgm:t>
    </dgm:pt>
    <dgm:pt modelId="{2953D624-5A11-4550-BE06-A8062AEE0CF7}" type="pres">
      <dgm:prSet presAssocID="{0518781F-4176-4C6F-A9E7-F5075F50756B}" presName="compNode" presStyleCnt="0"/>
      <dgm:spPr/>
    </dgm:pt>
    <dgm:pt modelId="{3D403704-2696-4775-B209-A4AA3B651F7D}" type="pres">
      <dgm:prSet presAssocID="{0518781F-4176-4C6F-A9E7-F5075F50756B}" presName="dummyConnPt" presStyleCnt="0"/>
      <dgm:spPr/>
    </dgm:pt>
    <dgm:pt modelId="{31888869-51F9-41F3-ACE2-43765187C6FE}" type="pres">
      <dgm:prSet presAssocID="{0518781F-4176-4C6F-A9E7-F5075F50756B}" presName="node" presStyleLbl="node1" presStyleIdx="4" presStyleCnt="6">
        <dgm:presLayoutVars>
          <dgm:bulletEnabled val="1"/>
        </dgm:presLayoutVars>
      </dgm:prSet>
      <dgm:spPr/>
      <dgm:t>
        <a:bodyPr/>
        <a:lstStyle/>
        <a:p>
          <a:endParaRPr lang="fr-FR"/>
        </a:p>
      </dgm:t>
    </dgm:pt>
    <dgm:pt modelId="{4D740D42-983A-4CEF-B1F2-4C281F6F5210}" type="pres">
      <dgm:prSet presAssocID="{1A7B1EFA-3F11-4BDF-A609-4BEF9841A049}" presName="sibTrans" presStyleLbl="bgSibTrans2D1" presStyleIdx="4" presStyleCnt="5"/>
      <dgm:spPr/>
      <dgm:t>
        <a:bodyPr/>
        <a:lstStyle/>
        <a:p>
          <a:endParaRPr lang="fr-FR"/>
        </a:p>
      </dgm:t>
    </dgm:pt>
    <dgm:pt modelId="{1A452C93-58A2-4AA3-A70B-E86ED7B8CA61}" type="pres">
      <dgm:prSet presAssocID="{4CFEB3C0-7AB7-4A20-A2A4-18627F8DBA2F}" presName="compNode" presStyleCnt="0"/>
      <dgm:spPr/>
    </dgm:pt>
    <dgm:pt modelId="{3BE9C466-A3A8-45B1-8CE8-E46560214985}" type="pres">
      <dgm:prSet presAssocID="{4CFEB3C0-7AB7-4A20-A2A4-18627F8DBA2F}" presName="dummyConnPt" presStyleCnt="0"/>
      <dgm:spPr/>
    </dgm:pt>
    <dgm:pt modelId="{76E50012-AF0B-4A94-BAAE-16528B7E0E4F}" type="pres">
      <dgm:prSet presAssocID="{4CFEB3C0-7AB7-4A20-A2A4-18627F8DBA2F}" presName="node" presStyleLbl="node1" presStyleIdx="5" presStyleCnt="6">
        <dgm:presLayoutVars>
          <dgm:bulletEnabled val="1"/>
        </dgm:presLayoutVars>
      </dgm:prSet>
      <dgm:spPr/>
      <dgm:t>
        <a:bodyPr/>
        <a:lstStyle/>
        <a:p>
          <a:endParaRPr lang="fr-FR"/>
        </a:p>
      </dgm:t>
    </dgm:pt>
  </dgm:ptLst>
  <dgm:cxnLst>
    <dgm:cxn modelId="{D2753400-5E31-4E3E-A68F-9B25618169DB}" srcId="{9A1F9240-6B1D-4049-94EC-C207920342C5}" destId="{F119EC59-CEE5-4BD7-B453-3B195739AA10}" srcOrd="1" destOrd="0" parTransId="{1191F41D-1273-4906-944D-0F1890F015C0}" sibTransId="{504900CD-39E3-48D3-8BE6-E9D617CD75F0}"/>
    <dgm:cxn modelId="{94771DA1-8F7C-4A51-9672-26FF9AC3BD65}" srcId="{9A1F9240-6B1D-4049-94EC-C207920342C5}" destId="{6208DA17-56B3-42A5-A8D1-714AEF443BFB}" srcOrd="3" destOrd="0" parTransId="{9CF63965-5C1F-4FA1-BA7F-BDA77D1B52A4}" sibTransId="{F0834390-6D21-44FA-A359-BC111B9F4BC2}"/>
    <dgm:cxn modelId="{834ED3AC-2800-42CD-9E3B-38E33590A671}" srcId="{9A1F9240-6B1D-4049-94EC-C207920342C5}" destId="{0518781F-4176-4C6F-A9E7-F5075F50756B}" srcOrd="4" destOrd="0" parTransId="{689AC4BC-7A35-49B8-9032-CCDFC2F1CA1C}" sibTransId="{1A7B1EFA-3F11-4BDF-A609-4BEF9841A049}"/>
    <dgm:cxn modelId="{AA879ECC-EC12-4886-8020-872DD571343A}" type="presOf" srcId="{E69F936D-C062-45B0-8D57-BDE012189180}" destId="{5CBD707F-B9E0-45B2-9532-D19590C76A88}" srcOrd="0" destOrd="0" presId="urn:microsoft.com/office/officeart/2005/8/layout/bProcess4"/>
    <dgm:cxn modelId="{C681C465-D7D5-4256-99F3-FBD41FFB7B91}" type="presOf" srcId="{1C7CB83C-E7DC-4C2F-8881-9D38C2975805}" destId="{9A7CE69E-BA86-47AA-83BA-C19C9D923090}" srcOrd="0" destOrd="0" presId="urn:microsoft.com/office/officeart/2005/8/layout/bProcess4"/>
    <dgm:cxn modelId="{461EAB7B-460E-4D87-BB0A-41A80FD3355A}" srcId="{9A1F9240-6B1D-4049-94EC-C207920342C5}" destId="{4CFEB3C0-7AB7-4A20-A2A4-18627F8DBA2F}" srcOrd="5" destOrd="0" parTransId="{D7B78A9D-AD2C-444A-A489-B73CD39BD31A}" sibTransId="{60B4D671-3A6A-4354-8E13-534F90908991}"/>
    <dgm:cxn modelId="{2CCE0B78-E19C-44C5-AF69-E05918A8791C}" type="presOf" srcId="{F0834390-6D21-44FA-A359-BC111B9F4BC2}" destId="{E07546DD-B518-4396-96FB-916276771B8F}" srcOrd="0" destOrd="0" presId="urn:microsoft.com/office/officeart/2005/8/layout/bProcess4"/>
    <dgm:cxn modelId="{3CFA5B4D-626C-4081-8D24-3B0D501420F0}" type="presOf" srcId="{2982B62C-FC81-44C5-93DF-A7F0FC9CF7CE}" destId="{EAFA8579-CB35-4B5D-9304-173B74546052}" srcOrd="0" destOrd="1" presId="urn:microsoft.com/office/officeart/2005/8/layout/bProcess4"/>
    <dgm:cxn modelId="{2F62B920-9ABF-4D25-AC99-C6B5FBA977DC}" type="presOf" srcId="{0518781F-4176-4C6F-A9E7-F5075F50756B}" destId="{31888869-51F9-41F3-ACE2-43765187C6FE}" srcOrd="0" destOrd="0" presId="urn:microsoft.com/office/officeart/2005/8/layout/bProcess4"/>
    <dgm:cxn modelId="{8F62CAD4-086B-4078-AF41-4A071A11274D}" type="presOf" srcId="{5D94D86E-521A-4FBA-B434-D86FB83F18AE}" destId="{EAFA8579-CB35-4B5D-9304-173B74546052}" srcOrd="0" destOrd="2" presId="urn:microsoft.com/office/officeart/2005/8/layout/bProcess4"/>
    <dgm:cxn modelId="{5152D70D-7F4B-4ACC-9C23-D914321A15EF}" type="presOf" srcId="{1A7B1EFA-3F11-4BDF-A609-4BEF9841A049}" destId="{4D740D42-983A-4CEF-B1F2-4C281F6F5210}" srcOrd="0" destOrd="0" presId="urn:microsoft.com/office/officeart/2005/8/layout/bProcess4"/>
    <dgm:cxn modelId="{9335FB19-2D38-4EF4-AE9C-6DE59F6B398C}" srcId="{9A1F9240-6B1D-4049-94EC-C207920342C5}" destId="{129D62E1-83C3-499C-9AFC-42539D8FF174}" srcOrd="0" destOrd="0" parTransId="{5DFDFA96-C09A-430C-8DA0-B75CD5742670}" sibTransId="{1C7CB83C-E7DC-4C2F-8881-9D38C2975805}"/>
    <dgm:cxn modelId="{7358042B-C66F-48BB-8F7D-7A0E39D3F566}" type="presOf" srcId="{129D62E1-83C3-499C-9AFC-42539D8FF174}" destId="{168BA438-0071-4366-9B5B-1545041309D6}" srcOrd="0" destOrd="0" presId="urn:microsoft.com/office/officeart/2005/8/layout/bProcess4"/>
    <dgm:cxn modelId="{83C4DCC2-9997-4256-B7FB-8CC60A81E73F}" type="presOf" srcId="{4CFEB3C0-7AB7-4A20-A2A4-18627F8DBA2F}" destId="{76E50012-AF0B-4A94-BAAE-16528B7E0E4F}" srcOrd="0" destOrd="0" presId="urn:microsoft.com/office/officeart/2005/8/layout/bProcess4"/>
    <dgm:cxn modelId="{0802ED4A-D342-481D-A08A-BEFBE0610C5B}" srcId="{F119EC59-CEE5-4BD7-B453-3B195739AA10}" destId="{5D94D86E-521A-4FBA-B434-D86FB83F18AE}" srcOrd="1" destOrd="0" parTransId="{AD549C17-7C0B-45DA-95AD-34AFD60003AD}" sibTransId="{5B0625AF-FC2E-4389-B930-3E0B69A9016C}"/>
    <dgm:cxn modelId="{10CA5C35-2E99-4EEC-B3E3-4C7CF8C4DAAE}" type="presOf" srcId="{504900CD-39E3-48D3-8BE6-E9D617CD75F0}" destId="{CE481D06-8484-413E-8A73-EFBFD3A3E414}" srcOrd="0" destOrd="0" presId="urn:microsoft.com/office/officeart/2005/8/layout/bProcess4"/>
    <dgm:cxn modelId="{9DFB66DE-D26D-45F6-B0CA-D28DEB12E560}" srcId="{F119EC59-CEE5-4BD7-B453-3B195739AA10}" destId="{2982B62C-FC81-44C5-93DF-A7F0FC9CF7CE}" srcOrd="0" destOrd="0" parTransId="{F22F1AD2-3D3D-45BB-968C-6B0453426FE3}" sibTransId="{5A57B712-783B-4D54-AB50-2C6F3C402CAD}"/>
    <dgm:cxn modelId="{823C1118-186F-431C-B220-CFC29A4D6844}" type="presOf" srcId="{34557C41-3556-4EB4-9807-C3D41C6D0271}" destId="{E6D21BF2-990F-4869-8623-3D0E06E385DD}" srcOrd="0" destOrd="0" presId="urn:microsoft.com/office/officeart/2005/8/layout/bProcess4"/>
    <dgm:cxn modelId="{22A6D401-5648-4EEF-BCD5-F6302B3F2A81}" type="presOf" srcId="{9A1F9240-6B1D-4049-94EC-C207920342C5}" destId="{9AF7A501-00AC-4071-895D-D2CDBC060673}" srcOrd="0" destOrd="0" presId="urn:microsoft.com/office/officeart/2005/8/layout/bProcess4"/>
    <dgm:cxn modelId="{BA2901A7-2E9B-47A6-AAC9-CAB000D75A0E}" srcId="{9A1F9240-6B1D-4049-94EC-C207920342C5}" destId="{E69F936D-C062-45B0-8D57-BDE012189180}" srcOrd="2" destOrd="0" parTransId="{1C858126-9129-452B-99AD-239619924A2F}" sibTransId="{34557C41-3556-4EB4-9807-C3D41C6D0271}"/>
    <dgm:cxn modelId="{9008C5D4-CE68-4FD6-9BD8-3F480B499C03}" type="presOf" srcId="{6208DA17-56B3-42A5-A8D1-714AEF443BFB}" destId="{6F48611A-D173-442C-8EAF-B23CEFD54261}" srcOrd="0" destOrd="0" presId="urn:microsoft.com/office/officeart/2005/8/layout/bProcess4"/>
    <dgm:cxn modelId="{E5F295CE-7943-4FFF-B698-C0C275D0366F}" type="presOf" srcId="{F119EC59-CEE5-4BD7-B453-3B195739AA10}" destId="{EAFA8579-CB35-4B5D-9304-173B74546052}" srcOrd="0" destOrd="0" presId="urn:microsoft.com/office/officeart/2005/8/layout/bProcess4"/>
    <dgm:cxn modelId="{CD2A21C6-7E67-440F-910A-A87487A05079}" type="presParOf" srcId="{9AF7A501-00AC-4071-895D-D2CDBC060673}" destId="{722735DF-DAD2-4DB8-93DB-DBF3232A07C5}" srcOrd="0" destOrd="0" presId="urn:microsoft.com/office/officeart/2005/8/layout/bProcess4"/>
    <dgm:cxn modelId="{E734358B-C8DE-4411-9140-BC8E2469C29C}" type="presParOf" srcId="{722735DF-DAD2-4DB8-93DB-DBF3232A07C5}" destId="{6478D4C2-038F-46AB-AE5D-FDC2F6C2C47C}" srcOrd="0" destOrd="0" presId="urn:microsoft.com/office/officeart/2005/8/layout/bProcess4"/>
    <dgm:cxn modelId="{7865787B-53A2-4B5F-AD21-9D675B0BCD8D}" type="presParOf" srcId="{722735DF-DAD2-4DB8-93DB-DBF3232A07C5}" destId="{168BA438-0071-4366-9B5B-1545041309D6}" srcOrd="1" destOrd="0" presId="urn:microsoft.com/office/officeart/2005/8/layout/bProcess4"/>
    <dgm:cxn modelId="{5E48CC91-9DA2-48FE-822E-14B8B786F344}" type="presParOf" srcId="{9AF7A501-00AC-4071-895D-D2CDBC060673}" destId="{9A7CE69E-BA86-47AA-83BA-C19C9D923090}" srcOrd="1" destOrd="0" presId="urn:microsoft.com/office/officeart/2005/8/layout/bProcess4"/>
    <dgm:cxn modelId="{F0B69F0F-3703-464A-A0E4-EC85E1FCE28A}" type="presParOf" srcId="{9AF7A501-00AC-4071-895D-D2CDBC060673}" destId="{12018B05-024E-4EEA-87D3-D520295F20D2}" srcOrd="2" destOrd="0" presId="urn:microsoft.com/office/officeart/2005/8/layout/bProcess4"/>
    <dgm:cxn modelId="{57D58051-20A7-41CB-82E1-EC75DD188765}" type="presParOf" srcId="{12018B05-024E-4EEA-87D3-D520295F20D2}" destId="{249BFDEA-8CC2-477A-BD5C-67E5B33A1259}" srcOrd="0" destOrd="0" presId="urn:microsoft.com/office/officeart/2005/8/layout/bProcess4"/>
    <dgm:cxn modelId="{B0FB6123-0187-4F73-B05D-06F990AC2F27}" type="presParOf" srcId="{12018B05-024E-4EEA-87D3-D520295F20D2}" destId="{EAFA8579-CB35-4B5D-9304-173B74546052}" srcOrd="1" destOrd="0" presId="urn:microsoft.com/office/officeart/2005/8/layout/bProcess4"/>
    <dgm:cxn modelId="{BD581A35-1334-4F6E-89C3-D7C68AE25AD1}" type="presParOf" srcId="{9AF7A501-00AC-4071-895D-D2CDBC060673}" destId="{CE481D06-8484-413E-8A73-EFBFD3A3E414}" srcOrd="3" destOrd="0" presId="urn:microsoft.com/office/officeart/2005/8/layout/bProcess4"/>
    <dgm:cxn modelId="{B2C717B8-DA96-4812-A025-EAB40F561314}" type="presParOf" srcId="{9AF7A501-00AC-4071-895D-D2CDBC060673}" destId="{B83DFA52-AD2F-48A9-9E10-CCD395F586E3}" srcOrd="4" destOrd="0" presId="urn:microsoft.com/office/officeart/2005/8/layout/bProcess4"/>
    <dgm:cxn modelId="{A87F6639-1B50-4381-A949-5BBB7C05F212}" type="presParOf" srcId="{B83DFA52-AD2F-48A9-9E10-CCD395F586E3}" destId="{4480E51F-6533-4B9B-9A6C-787714142DAD}" srcOrd="0" destOrd="0" presId="urn:microsoft.com/office/officeart/2005/8/layout/bProcess4"/>
    <dgm:cxn modelId="{431BAAD1-CB01-42C7-804D-D1EB0BE38248}" type="presParOf" srcId="{B83DFA52-AD2F-48A9-9E10-CCD395F586E3}" destId="{5CBD707F-B9E0-45B2-9532-D19590C76A88}" srcOrd="1" destOrd="0" presId="urn:microsoft.com/office/officeart/2005/8/layout/bProcess4"/>
    <dgm:cxn modelId="{2C9D3AB0-60F0-416D-B1A0-428D5C81823A}" type="presParOf" srcId="{9AF7A501-00AC-4071-895D-D2CDBC060673}" destId="{E6D21BF2-990F-4869-8623-3D0E06E385DD}" srcOrd="5" destOrd="0" presId="urn:microsoft.com/office/officeart/2005/8/layout/bProcess4"/>
    <dgm:cxn modelId="{8BC6EE05-20BB-4893-AD1F-5E45026E9449}" type="presParOf" srcId="{9AF7A501-00AC-4071-895D-D2CDBC060673}" destId="{921E456D-A2DE-4D31-82A4-DA41980AC9EE}" srcOrd="6" destOrd="0" presId="urn:microsoft.com/office/officeart/2005/8/layout/bProcess4"/>
    <dgm:cxn modelId="{FFF66A65-CFF8-4EC1-AC1E-1A66A7046A81}" type="presParOf" srcId="{921E456D-A2DE-4D31-82A4-DA41980AC9EE}" destId="{783E9A8E-8A5C-4908-AAF9-8BE6F7AC8A47}" srcOrd="0" destOrd="0" presId="urn:microsoft.com/office/officeart/2005/8/layout/bProcess4"/>
    <dgm:cxn modelId="{6EE653FD-AD8F-4E23-9D7C-3AFABB91CF8C}" type="presParOf" srcId="{921E456D-A2DE-4D31-82A4-DA41980AC9EE}" destId="{6F48611A-D173-442C-8EAF-B23CEFD54261}" srcOrd="1" destOrd="0" presId="urn:microsoft.com/office/officeart/2005/8/layout/bProcess4"/>
    <dgm:cxn modelId="{0E0F861D-609B-4351-BEFB-0E71DD945468}" type="presParOf" srcId="{9AF7A501-00AC-4071-895D-D2CDBC060673}" destId="{E07546DD-B518-4396-96FB-916276771B8F}" srcOrd="7" destOrd="0" presId="urn:microsoft.com/office/officeart/2005/8/layout/bProcess4"/>
    <dgm:cxn modelId="{D40C235A-467E-4044-9D27-DA7E1B2A0F99}" type="presParOf" srcId="{9AF7A501-00AC-4071-895D-D2CDBC060673}" destId="{2953D624-5A11-4550-BE06-A8062AEE0CF7}" srcOrd="8" destOrd="0" presId="urn:microsoft.com/office/officeart/2005/8/layout/bProcess4"/>
    <dgm:cxn modelId="{D2AA027C-0329-4E5C-AD27-9B2602333666}" type="presParOf" srcId="{2953D624-5A11-4550-BE06-A8062AEE0CF7}" destId="{3D403704-2696-4775-B209-A4AA3B651F7D}" srcOrd="0" destOrd="0" presId="urn:microsoft.com/office/officeart/2005/8/layout/bProcess4"/>
    <dgm:cxn modelId="{1FB0BD08-79A3-4B1E-AC79-F913CDBD7CD6}" type="presParOf" srcId="{2953D624-5A11-4550-BE06-A8062AEE0CF7}" destId="{31888869-51F9-41F3-ACE2-43765187C6FE}" srcOrd="1" destOrd="0" presId="urn:microsoft.com/office/officeart/2005/8/layout/bProcess4"/>
    <dgm:cxn modelId="{5AC64ED3-DD9F-438A-802B-603E097AF4A1}" type="presParOf" srcId="{9AF7A501-00AC-4071-895D-D2CDBC060673}" destId="{4D740D42-983A-4CEF-B1F2-4C281F6F5210}" srcOrd="9" destOrd="0" presId="urn:microsoft.com/office/officeart/2005/8/layout/bProcess4"/>
    <dgm:cxn modelId="{68E3C303-ABB0-4F13-B98A-5375BA9D3C91}" type="presParOf" srcId="{9AF7A501-00AC-4071-895D-D2CDBC060673}" destId="{1A452C93-58A2-4AA3-A70B-E86ED7B8CA61}" srcOrd="10" destOrd="0" presId="urn:microsoft.com/office/officeart/2005/8/layout/bProcess4"/>
    <dgm:cxn modelId="{2F91E305-0B17-4B95-B95C-35FAB4D6A858}" type="presParOf" srcId="{1A452C93-58A2-4AA3-A70B-E86ED7B8CA61}" destId="{3BE9C466-A3A8-45B1-8CE8-E46560214985}" srcOrd="0" destOrd="0" presId="urn:microsoft.com/office/officeart/2005/8/layout/bProcess4"/>
    <dgm:cxn modelId="{F20BF1D1-14BF-425B-A980-3DAD6E00263A}" type="presParOf" srcId="{1A452C93-58A2-4AA3-A70B-E86ED7B8CA61}" destId="{76E50012-AF0B-4A94-BAAE-16528B7E0E4F}"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79E60E-2A97-456D-8AFD-12FFC6B37CC9}" type="doc">
      <dgm:prSet loTypeId="urn:microsoft.com/office/officeart/2005/8/layout/hProcess4" loCatId="process" qsTypeId="urn:microsoft.com/office/officeart/2005/8/quickstyle/3d2" qsCatId="3D" csTypeId="urn:microsoft.com/office/officeart/2005/8/colors/colorful4" csCatId="colorful" phldr="1"/>
      <dgm:spPr/>
      <dgm:t>
        <a:bodyPr/>
        <a:lstStyle/>
        <a:p>
          <a:endParaRPr lang="fr-FR"/>
        </a:p>
      </dgm:t>
    </dgm:pt>
    <dgm:pt modelId="{7B340F6E-4A82-4E6A-BA78-E04B0ECE1BB8}">
      <dgm:prSet phldrT="[Texte]"/>
      <dgm:spPr/>
      <dgm:t>
        <a:bodyPr/>
        <a:lstStyle/>
        <a:p>
          <a:r>
            <a:rPr lang="fr-FR" dirty="0" smtClean="0"/>
            <a:t>Donner du sens</a:t>
          </a:r>
          <a:endParaRPr lang="fr-FR" dirty="0"/>
        </a:p>
      </dgm:t>
    </dgm:pt>
    <dgm:pt modelId="{7598F380-7D6D-4536-A20C-77524BBD7064}" type="parTrans" cxnId="{5BA5C355-6F11-40F5-BCB5-33009B4F5382}">
      <dgm:prSet/>
      <dgm:spPr/>
      <dgm:t>
        <a:bodyPr/>
        <a:lstStyle/>
        <a:p>
          <a:endParaRPr lang="fr-FR"/>
        </a:p>
      </dgm:t>
    </dgm:pt>
    <dgm:pt modelId="{92F03255-9789-432A-9414-1A0BAB6DF09C}" type="sibTrans" cxnId="{5BA5C355-6F11-40F5-BCB5-33009B4F5382}">
      <dgm:prSet/>
      <dgm:spPr/>
      <dgm:t>
        <a:bodyPr/>
        <a:lstStyle/>
        <a:p>
          <a:endParaRPr lang="fr-FR"/>
        </a:p>
      </dgm:t>
    </dgm:pt>
    <dgm:pt modelId="{AFDF3458-B6D2-4067-B6B2-26FD04280B87}">
      <dgm:prSet phldrT="[Texte]"/>
      <dgm:spPr/>
      <dgm:t>
        <a:bodyPr/>
        <a:lstStyle/>
        <a:p>
          <a:r>
            <a:rPr lang="fr-FR" dirty="0" smtClean="0"/>
            <a:t>Enjeu</a:t>
          </a:r>
          <a:endParaRPr lang="fr-FR" dirty="0"/>
        </a:p>
      </dgm:t>
    </dgm:pt>
    <dgm:pt modelId="{301D8B6D-75A6-4279-AC5F-9BAC92713CFC}" type="parTrans" cxnId="{803A2780-E51D-4AC9-BC2C-A77306D53DA4}">
      <dgm:prSet/>
      <dgm:spPr/>
      <dgm:t>
        <a:bodyPr/>
        <a:lstStyle/>
        <a:p>
          <a:endParaRPr lang="fr-FR"/>
        </a:p>
      </dgm:t>
    </dgm:pt>
    <dgm:pt modelId="{355DB83F-3AF8-4656-9D9F-5B4A338855C1}" type="sibTrans" cxnId="{803A2780-E51D-4AC9-BC2C-A77306D53DA4}">
      <dgm:prSet/>
      <dgm:spPr/>
      <dgm:t>
        <a:bodyPr/>
        <a:lstStyle/>
        <a:p>
          <a:endParaRPr lang="fr-FR"/>
        </a:p>
      </dgm:t>
    </dgm:pt>
    <dgm:pt modelId="{E20DDB6B-33CB-4F9E-AF78-A938ACA9C815}">
      <dgm:prSet phldrT="[Texte]"/>
      <dgm:spPr/>
      <dgm:t>
        <a:bodyPr/>
        <a:lstStyle/>
        <a:p>
          <a:r>
            <a:rPr lang="fr-FR" dirty="0" smtClean="0"/>
            <a:t>Problématique</a:t>
          </a:r>
          <a:endParaRPr lang="fr-FR" dirty="0"/>
        </a:p>
      </dgm:t>
    </dgm:pt>
    <dgm:pt modelId="{C976C8B0-3527-4647-950B-690E7941935C}" type="parTrans" cxnId="{9C25C8E0-14D9-4322-963B-518BD751EB96}">
      <dgm:prSet/>
      <dgm:spPr/>
      <dgm:t>
        <a:bodyPr/>
        <a:lstStyle/>
        <a:p>
          <a:endParaRPr lang="fr-FR"/>
        </a:p>
      </dgm:t>
    </dgm:pt>
    <dgm:pt modelId="{B5C8601F-DEE4-4F64-9A18-9E5137F9B71D}" type="sibTrans" cxnId="{9C25C8E0-14D9-4322-963B-518BD751EB96}">
      <dgm:prSet/>
      <dgm:spPr/>
      <dgm:t>
        <a:bodyPr/>
        <a:lstStyle/>
        <a:p>
          <a:endParaRPr lang="fr-FR"/>
        </a:p>
      </dgm:t>
    </dgm:pt>
    <dgm:pt modelId="{E77E1A24-3B9A-4985-911B-75203ABBEF1D}">
      <dgm:prSet phldrT="[Texte]"/>
      <dgm:spPr/>
      <dgm:t>
        <a:bodyPr/>
        <a:lstStyle/>
        <a:p>
          <a:r>
            <a:rPr lang="fr-FR" dirty="0" smtClean="0"/>
            <a:t>Former</a:t>
          </a:r>
          <a:endParaRPr lang="fr-FR" dirty="0"/>
        </a:p>
      </dgm:t>
    </dgm:pt>
    <dgm:pt modelId="{8615086E-930A-47F5-A241-9F882EDD718C}" type="parTrans" cxnId="{30997326-5DB1-4BFD-BB5B-EAFE924D01DF}">
      <dgm:prSet/>
      <dgm:spPr/>
      <dgm:t>
        <a:bodyPr/>
        <a:lstStyle/>
        <a:p>
          <a:endParaRPr lang="fr-FR"/>
        </a:p>
      </dgm:t>
    </dgm:pt>
    <dgm:pt modelId="{5FC5FDC7-3582-4742-8E0B-EF3AC7919361}" type="sibTrans" cxnId="{30997326-5DB1-4BFD-BB5B-EAFE924D01DF}">
      <dgm:prSet/>
      <dgm:spPr/>
      <dgm:t>
        <a:bodyPr/>
        <a:lstStyle/>
        <a:p>
          <a:endParaRPr lang="fr-FR"/>
        </a:p>
      </dgm:t>
    </dgm:pt>
    <dgm:pt modelId="{117692BC-2401-4B11-B2BB-22ED4074D675}">
      <dgm:prSet phldrT="[Texte]"/>
      <dgm:spPr/>
      <dgm:t>
        <a:bodyPr/>
        <a:lstStyle/>
        <a:p>
          <a:r>
            <a:rPr lang="fr-FR" dirty="0" smtClean="0"/>
            <a:t>Compétence</a:t>
          </a:r>
          <a:endParaRPr lang="fr-FR" dirty="0"/>
        </a:p>
      </dgm:t>
    </dgm:pt>
    <dgm:pt modelId="{B5C6BAA3-F55B-4F00-9A6E-79FA6AD116FC}" type="parTrans" cxnId="{83211F0E-F086-4F9C-870C-E0AD6416AB98}">
      <dgm:prSet/>
      <dgm:spPr/>
      <dgm:t>
        <a:bodyPr/>
        <a:lstStyle/>
        <a:p>
          <a:endParaRPr lang="fr-FR"/>
        </a:p>
      </dgm:t>
    </dgm:pt>
    <dgm:pt modelId="{CD1CE438-2B44-4B94-8D78-0D77F3C52268}" type="sibTrans" cxnId="{83211F0E-F086-4F9C-870C-E0AD6416AB98}">
      <dgm:prSet/>
      <dgm:spPr/>
      <dgm:t>
        <a:bodyPr/>
        <a:lstStyle/>
        <a:p>
          <a:endParaRPr lang="fr-FR"/>
        </a:p>
      </dgm:t>
    </dgm:pt>
    <dgm:pt modelId="{7CFF9BD7-B8E4-49DD-917D-D8B20CF5FA7C}">
      <dgm:prSet phldrT="[Texte]"/>
      <dgm:spPr/>
      <dgm:t>
        <a:bodyPr/>
        <a:lstStyle/>
        <a:p>
          <a:r>
            <a:rPr lang="fr-FR" dirty="0" smtClean="0"/>
            <a:t>Connaissances associées</a:t>
          </a:r>
          <a:endParaRPr lang="fr-FR" dirty="0"/>
        </a:p>
      </dgm:t>
    </dgm:pt>
    <dgm:pt modelId="{9559AB2B-E279-4B82-B7ED-7CBD145778F0}" type="parTrans" cxnId="{9B8A20C2-BA17-4B9B-ABEF-1AADA39EEB63}">
      <dgm:prSet/>
      <dgm:spPr/>
      <dgm:t>
        <a:bodyPr/>
        <a:lstStyle/>
        <a:p>
          <a:endParaRPr lang="fr-FR"/>
        </a:p>
      </dgm:t>
    </dgm:pt>
    <dgm:pt modelId="{B3DD7A08-8CF5-479B-BCAD-A322E89E457A}" type="sibTrans" cxnId="{9B8A20C2-BA17-4B9B-ABEF-1AADA39EEB63}">
      <dgm:prSet/>
      <dgm:spPr/>
      <dgm:t>
        <a:bodyPr/>
        <a:lstStyle/>
        <a:p>
          <a:endParaRPr lang="fr-FR"/>
        </a:p>
      </dgm:t>
    </dgm:pt>
    <dgm:pt modelId="{4CD2AD0E-EAA4-4D9E-967A-4C26A8DD9A66}">
      <dgm:prSet phldrT="[Texte]"/>
      <dgm:spPr/>
      <dgm:t>
        <a:bodyPr/>
        <a:lstStyle/>
        <a:p>
          <a:r>
            <a:rPr lang="fr-FR" dirty="0" smtClean="0"/>
            <a:t>Evaluer</a:t>
          </a:r>
          <a:endParaRPr lang="fr-FR" dirty="0"/>
        </a:p>
      </dgm:t>
    </dgm:pt>
    <dgm:pt modelId="{19F71CE8-5DAC-4648-BDC5-777FCF4F9C6B}" type="parTrans" cxnId="{5CC66DEA-EC76-4D8B-8CCF-A9170ECECD5C}">
      <dgm:prSet/>
      <dgm:spPr/>
      <dgm:t>
        <a:bodyPr/>
        <a:lstStyle/>
        <a:p>
          <a:endParaRPr lang="fr-FR"/>
        </a:p>
      </dgm:t>
    </dgm:pt>
    <dgm:pt modelId="{5479D019-3460-44D5-AB7E-B3CC98DFB379}" type="sibTrans" cxnId="{5CC66DEA-EC76-4D8B-8CCF-A9170ECECD5C}">
      <dgm:prSet/>
      <dgm:spPr/>
      <dgm:t>
        <a:bodyPr/>
        <a:lstStyle/>
        <a:p>
          <a:endParaRPr lang="fr-FR"/>
        </a:p>
      </dgm:t>
    </dgm:pt>
    <dgm:pt modelId="{FE1AB22F-FEEB-434A-9F7E-43AE0F828648}">
      <dgm:prSet phldrT="[Texte]"/>
      <dgm:spPr/>
      <dgm:t>
        <a:bodyPr/>
        <a:lstStyle/>
        <a:p>
          <a:r>
            <a:rPr lang="fr-FR" dirty="0" smtClean="0"/>
            <a:t>Formatif</a:t>
          </a:r>
          <a:endParaRPr lang="fr-FR" dirty="0"/>
        </a:p>
      </dgm:t>
    </dgm:pt>
    <dgm:pt modelId="{B6158E44-558A-45BB-B9DD-7BACED134675}" type="parTrans" cxnId="{5F35E6CB-677F-4176-9018-D842A00F468E}">
      <dgm:prSet/>
      <dgm:spPr/>
      <dgm:t>
        <a:bodyPr/>
        <a:lstStyle/>
        <a:p>
          <a:endParaRPr lang="fr-FR"/>
        </a:p>
      </dgm:t>
    </dgm:pt>
    <dgm:pt modelId="{2DE2599E-BB70-45BC-883A-F57CE3CB04B3}" type="sibTrans" cxnId="{5F35E6CB-677F-4176-9018-D842A00F468E}">
      <dgm:prSet/>
      <dgm:spPr/>
      <dgm:t>
        <a:bodyPr/>
        <a:lstStyle/>
        <a:p>
          <a:endParaRPr lang="fr-FR"/>
        </a:p>
      </dgm:t>
    </dgm:pt>
    <dgm:pt modelId="{554A32F9-9AC9-4C53-B8A2-877EC42A7E9B}">
      <dgm:prSet phldrT="[Texte]"/>
      <dgm:spPr/>
      <dgm:t>
        <a:bodyPr/>
        <a:lstStyle/>
        <a:p>
          <a:r>
            <a:rPr lang="fr-FR" dirty="0" smtClean="0"/>
            <a:t>Sommatif</a:t>
          </a:r>
          <a:endParaRPr lang="fr-FR" dirty="0"/>
        </a:p>
      </dgm:t>
    </dgm:pt>
    <dgm:pt modelId="{930F2F2B-E653-4D2F-8624-EC8AE98736C3}" type="parTrans" cxnId="{DEC59FC3-8395-4E8C-AD57-7FA3557D2F62}">
      <dgm:prSet/>
      <dgm:spPr/>
      <dgm:t>
        <a:bodyPr/>
        <a:lstStyle/>
        <a:p>
          <a:endParaRPr lang="fr-FR"/>
        </a:p>
      </dgm:t>
    </dgm:pt>
    <dgm:pt modelId="{833CB281-FC88-48B8-B975-855E5B738E57}" type="sibTrans" cxnId="{DEC59FC3-8395-4E8C-AD57-7FA3557D2F62}">
      <dgm:prSet/>
      <dgm:spPr/>
      <dgm:t>
        <a:bodyPr/>
        <a:lstStyle/>
        <a:p>
          <a:endParaRPr lang="fr-FR"/>
        </a:p>
      </dgm:t>
    </dgm:pt>
    <dgm:pt modelId="{C17E0066-560C-43BD-BD66-705CBC4B7DFA}">
      <dgm:prSet phldrT="[Texte]"/>
      <dgm:spPr/>
      <dgm:t>
        <a:bodyPr/>
        <a:lstStyle/>
        <a:p>
          <a:r>
            <a:rPr lang="fr-FR" dirty="0" smtClean="0"/>
            <a:t>Stratégie pédagogique</a:t>
          </a:r>
          <a:endParaRPr lang="fr-FR" dirty="0"/>
        </a:p>
      </dgm:t>
    </dgm:pt>
    <dgm:pt modelId="{97F2F9D2-0D7C-4C77-A4D5-3606F3DF327E}" type="parTrans" cxnId="{B3A42475-03F7-46F2-97B7-800D53119FEE}">
      <dgm:prSet/>
      <dgm:spPr/>
      <dgm:t>
        <a:bodyPr/>
        <a:lstStyle/>
        <a:p>
          <a:endParaRPr lang="fr-FR"/>
        </a:p>
      </dgm:t>
    </dgm:pt>
    <dgm:pt modelId="{F6F09291-EC67-403A-B732-6009B0C32CCF}" type="sibTrans" cxnId="{B3A42475-03F7-46F2-97B7-800D53119FEE}">
      <dgm:prSet/>
      <dgm:spPr/>
      <dgm:t>
        <a:bodyPr/>
        <a:lstStyle/>
        <a:p>
          <a:endParaRPr lang="fr-FR"/>
        </a:p>
      </dgm:t>
    </dgm:pt>
    <dgm:pt modelId="{FB05B656-C31D-4A9A-AC07-DB2D92BC480E}" type="pres">
      <dgm:prSet presAssocID="{B679E60E-2A97-456D-8AFD-12FFC6B37CC9}" presName="Name0" presStyleCnt="0">
        <dgm:presLayoutVars>
          <dgm:dir/>
          <dgm:animLvl val="lvl"/>
          <dgm:resizeHandles val="exact"/>
        </dgm:presLayoutVars>
      </dgm:prSet>
      <dgm:spPr/>
      <dgm:t>
        <a:bodyPr/>
        <a:lstStyle/>
        <a:p>
          <a:endParaRPr lang="fr-FR"/>
        </a:p>
      </dgm:t>
    </dgm:pt>
    <dgm:pt modelId="{6F56AF95-D806-480E-AC1D-1ACBA4BB757C}" type="pres">
      <dgm:prSet presAssocID="{B679E60E-2A97-456D-8AFD-12FFC6B37CC9}" presName="tSp" presStyleCnt="0"/>
      <dgm:spPr/>
      <dgm:t>
        <a:bodyPr/>
        <a:lstStyle/>
        <a:p>
          <a:endParaRPr lang="fr-FR"/>
        </a:p>
      </dgm:t>
    </dgm:pt>
    <dgm:pt modelId="{A52EB054-3AD4-4D85-BCD1-D26AC68269DB}" type="pres">
      <dgm:prSet presAssocID="{B679E60E-2A97-456D-8AFD-12FFC6B37CC9}" presName="bSp" presStyleCnt="0"/>
      <dgm:spPr/>
      <dgm:t>
        <a:bodyPr/>
        <a:lstStyle/>
        <a:p>
          <a:endParaRPr lang="fr-FR"/>
        </a:p>
      </dgm:t>
    </dgm:pt>
    <dgm:pt modelId="{6E98A014-4131-457D-B039-9898728F3063}" type="pres">
      <dgm:prSet presAssocID="{B679E60E-2A97-456D-8AFD-12FFC6B37CC9}" presName="process" presStyleCnt="0"/>
      <dgm:spPr/>
      <dgm:t>
        <a:bodyPr/>
        <a:lstStyle/>
        <a:p>
          <a:endParaRPr lang="fr-FR"/>
        </a:p>
      </dgm:t>
    </dgm:pt>
    <dgm:pt modelId="{75DA994D-05FD-48BE-80B6-24CA468586E9}" type="pres">
      <dgm:prSet presAssocID="{7B340F6E-4A82-4E6A-BA78-E04B0ECE1BB8}" presName="composite1" presStyleCnt="0"/>
      <dgm:spPr/>
      <dgm:t>
        <a:bodyPr/>
        <a:lstStyle/>
        <a:p>
          <a:endParaRPr lang="fr-FR"/>
        </a:p>
      </dgm:t>
    </dgm:pt>
    <dgm:pt modelId="{73F6A230-FF6D-4F44-BC76-41F7365C5C8C}" type="pres">
      <dgm:prSet presAssocID="{7B340F6E-4A82-4E6A-BA78-E04B0ECE1BB8}" presName="dummyNode1" presStyleLbl="node1" presStyleIdx="0" presStyleCnt="3"/>
      <dgm:spPr/>
      <dgm:t>
        <a:bodyPr/>
        <a:lstStyle/>
        <a:p>
          <a:endParaRPr lang="fr-FR"/>
        </a:p>
      </dgm:t>
    </dgm:pt>
    <dgm:pt modelId="{11E007A1-EB9C-420D-8BBA-F126B46B38BB}" type="pres">
      <dgm:prSet presAssocID="{7B340F6E-4A82-4E6A-BA78-E04B0ECE1BB8}" presName="childNode1" presStyleLbl="bgAcc1" presStyleIdx="0" presStyleCnt="3">
        <dgm:presLayoutVars>
          <dgm:bulletEnabled val="1"/>
        </dgm:presLayoutVars>
      </dgm:prSet>
      <dgm:spPr/>
      <dgm:t>
        <a:bodyPr/>
        <a:lstStyle/>
        <a:p>
          <a:endParaRPr lang="fr-FR"/>
        </a:p>
      </dgm:t>
    </dgm:pt>
    <dgm:pt modelId="{2A773E46-806B-445C-BB92-49AC01295CA8}" type="pres">
      <dgm:prSet presAssocID="{7B340F6E-4A82-4E6A-BA78-E04B0ECE1BB8}" presName="childNode1tx" presStyleLbl="bgAcc1" presStyleIdx="0" presStyleCnt="3">
        <dgm:presLayoutVars>
          <dgm:bulletEnabled val="1"/>
        </dgm:presLayoutVars>
      </dgm:prSet>
      <dgm:spPr/>
      <dgm:t>
        <a:bodyPr/>
        <a:lstStyle/>
        <a:p>
          <a:endParaRPr lang="fr-FR"/>
        </a:p>
      </dgm:t>
    </dgm:pt>
    <dgm:pt modelId="{D5C40E9C-F0EC-4516-989A-5E73C6DB3C54}" type="pres">
      <dgm:prSet presAssocID="{7B340F6E-4A82-4E6A-BA78-E04B0ECE1BB8}" presName="parentNode1" presStyleLbl="node1" presStyleIdx="0" presStyleCnt="3">
        <dgm:presLayoutVars>
          <dgm:chMax val="1"/>
          <dgm:bulletEnabled val="1"/>
        </dgm:presLayoutVars>
      </dgm:prSet>
      <dgm:spPr/>
      <dgm:t>
        <a:bodyPr/>
        <a:lstStyle/>
        <a:p>
          <a:endParaRPr lang="fr-FR"/>
        </a:p>
      </dgm:t>
    </dgm:pt>
    <dgm:pt modelId="{0807DD14-2FDF-40E4-AB2A-55AC2932F5EC}" type="pres">
      <dgm:prSet presAssocID="{7B340F6E-4A82-4E6A-BA78-E04B0ECE1BB8}" presName="connSite1" presStyleCnt="0"/>
      <dgm:spPr/>
      <dgm:t>
        <a:bodyPr/>
        <a:lstStyle/>
        <a:p>
          <a:endParaRPr lang="fr-FR"/>
        </a:p>
      </dgm:t>
    </dgm:pt>
    <dgm:pt modelId="{6E69E4E6-7CE0-42C7-8F9E-47194167ECE5}" type="pres">
      <dgm:prSet presAssocID="{92F03255-9789-432A-9414-1A0BAB6DF09C}" presName="Name9" presStyleLbl="sibTrans2D1" presStyleIdx="0" presStyleCnt="2"/>
      <dgm:spPr/>
      <dgm:t>
        <a:bodyPr/>
        <a:lstStyle/>
        <a:p>
          <a:endParaRPr lang="fr-FR"/>
        </a:p>
      </dgm:t>
    </dgm:pt>
    <dgm:pt modelId="{3A52B827-D529-43CF-B1FA-DCC35D176634}" type="pres">
      <dgm:prSet presAssocID="{E77E1A24-3B9A-4985-911B-75203ABBEF1D}" presName="composite2" presStyleCnt="0"/>
      <dgm:spPr/>
      <dgm:t>
        <a:bodyPr/>
        <a:lstStyle/>
        <a:p>
          <a:endParaRPr lang="fr-FR"/>
        </a:p>
      </dgm:t>
    </dgm:pt>
    <dgm:pt modelId="{13D6AF54-18B0-43FA-B569-9AA2F4F8BBCC}" type="pres">
      <dgm:prSet presAssocID="{E77E1A24-3B9A-4985-911B-75203ABBEF1D}" presName="dummyNode2" presStyleLbl="node1" presStyleIdx="0" presStyleCnt="3"/>
      <dgm:spPr/>
      <dgm:t>
        <a:bodyPr/>
        <a:lstStyle/>
        <a:p>
          <a:endParaRPr lang="fr-FR"/>
        </a:p>
      </dgm:t>
    </dgm:pt>
    <dgm:pt modelId="{78B135E1-308C-4CFB-B7C4-81A544D89D12}" type="pres">
      <dgm:prSet presAssocID="{E77E1A24-3B9A-4985-911B-75203ABBEF1D}" presName="childNode2" presStyleLbl="bgAcc1" presStyleIdx="1" presStyleCnt="3" custScaleX="150945">
        <dgm:presLayoutVars>
          <dgm:bulletEnabled val="1"/>
        </dgm:presLayoutVars>
      </dgm:prSet>
      <dgm:spPr/>
      <dgm:t>
        <a:bodyPr/>
        <a:lstStyle/>
        <a:p>
          <a:endParaRPr lang="fr-FR"/>
        </a:p>
      </dgm:t>
    </dgm:pt>
    <dgm:pt modelId="{205BA57B-92E9-4781-8CFD-E97998977CF5}" type="pres">
      <dgm:prSet presAssocID="{E77E1A24-3B9A-4985-911B-75203ABBEF1D}" presName="childNode2tx" presStyleLbl="bgAcc1" presStyleIdx="1" presStyleCnt="3">
        <dgm:presLayoutVars>
          <dgm:bulletEnabled val="1"/>
        </dgm:presLayoutVars>
      </dgm:prSet>
      <dgm:spPr/>
      <dgm:t>
        <a:bodyPr/>
        <a:lstStyle/>
        <a:p>
          <a:endParaRPr lang="fr-FR"/>
        </a:p>
      </dgm:t>
    </dgm:pt>
    <dgm:pt modelId="{603B6367-24FF-491B-9F49-FEDC00E260E8}" type="pres">
      <dgm:prSet presAssocID="{E77E1A24-3B9A-4985-911B-75203ABBEF1D}" presName="parentNode2" presStyleLbl="node1" presStyleIdx="1" presStyleCnt="3">
        <dgm:presLayoutVars>
          <dgm:chMax val="0"/>
          <dgm:bulletEnabled val="1"/>
        </dgm:presLayoutVars>
      </dgm:prSet>
      <dgm:spPr/>
      <dgm:t>
        <a:bodyPr/>
        <a:lstStyle/>
        <a:p>
          <a:endParaRPr lang="fr-FR"/>
        </a:p>
      </dgm:t>
    </dgm:pt>
    <dgm:pt modelId="{658B537C-8EDA-447A-81E9-DEB1D5549670}" type="pres">
      <dgm:prSet presAssocID="{E77E1A24-3B9A-4985-911B-75203ABBEF1D}" presName="connSite2" presStyleCnt="0"/>
      <dgm:spPr/>
      <dgm:t>
        <a:bodyPr/>
        <a:lstStyle/>
        <a:p>
          <a:endParaRPr lang="fr-FR"/>
        </a:p>
      </dgm:t>
    </dgm:pt>
    <dgm:pt modelId="{A4E94717-970F-45F7-954F-3CA499B5DE7C}" type="pres">
      <dgm:prSet presAssocID="{5FC5FDC7-3582-4742-8E0B-EF3AC7919361}" presName="Name18" presStyleLbl="sibTrans2D1" presStyleIdx="1" presStyleCnt="2"/>
      <dgm:spPr/>
      <dgm:t>
        <a:bodyPr/>
        <a:lstStyle/>
        <a:p>
          <a:endParaRPr lang="fr-FR"/>
        </a:p>
      </dgm:t>
    </dgm:pt>
    <dgm:pt modelId="{153C61AA-E046-46EF-A16D-B22AB377BC41}" type="pres">
      <dgm:prSet presAssocID="{4CD2AD0E-EAA4-4D9E-967A-4C26A8DD9A66}" presName="composite1" presStyleCnt="0"/>
      <dgm:spPr/>
      <dgm:t>
        <a:bodyPr/>
        <a:lstStyle/>
        <a:p>
          <a:endParaRPr lang="fr-FR"/>
        </a:p>
      </dgm:t>
    </dgm:pt>
    <dgm:pt modelId="{8A1DF029-50F1-4FFA-BC38-D7490226A4D5}" type="pres">
      <dgm:prSet presAssocID="{4CD2AD0E-EAA4-4D9E-967A-4C26A8DD9A66}" presName="dummyNode1" presStyleLbl="node1" presStyleIdx="1" presStyleCnt="3"/>
      <dgm:spPr/>
      <dgm:t>
        <a:bodyPr/>
        <a:lstStyle/>
        <a:p>
          <a:endParaRPr lang="fr-FR"/>
        </a:p>
      </dgm:t>
    </dgm:pt>
    <dgm:pt modelId="{537D0F01-094D-4C25-9987-193E1C54D9A2}" type="pres">
      <dgm:prSet presAssocID="{4CD2AD0E-EAA4-4D9E-967A-4C26A8DD9A66}" presName="childNode1" presStyleLbl="bgAcc1" presStyleIdx="2" presStyleCnt="3">
        <dgm:presLayoutVars>
          <dgm:bulletEnabled val="1"/>
        </dgm:presLayoutVars>
      </dgm:prSet>
      <dgm:spPr/>
      <dgm:t>
        <a:bodyPr/>
        <a:lstStyle/>
        <a:p>
          <a:endParaRPr lang="fr-FR"/>
        </a:p>
      </dgm:t>
    </dgm:pt>
    <dgm:pt modelId="{D2A046B6-6635-4212-B1AE-9DC3FF601323}" type="pres">
      <dgm:prSet presAssocID="{4CD2AD0E-EAA4-4D9E-967A-4C26A8DD9A66}" presName="childNode1tx" presStyleLbl="bgAcc1" presStyleIdx="2" presStyleCnt="3">
        <dgm:presLayoutVars>
          <dgm:bulletEnabled val="1"/>
        </dgm:presLayoutVars>
      </dgm:prSet>
      <dgm:spPr/>
      <dgm:t>
        <a:bodyPr/>
        <a:lstStyle/>
        <a:p>
          <a:endParaRPr lang="fr-FR"/>
        </a:p>
      </dgm:t>
    </dgm:pt>
    <dgm:pt modelId="{F2C74F43-BAA8-461D-9C75-D3684DBDAE3A}" type="pres">
      <dgm:prSet presAssocID="{4CD2AD0E-EAA4-4D9E-967A-4C26A8DD9A66}" presName="parentNode1" presStyleLbl="node1" presStyleIdx="2" presStyleCnt="3">
        <dgm:presLayoutVars>
          <dgm:chMax val="1"/>
          <dgm:bulletEnabled val="1"/>
        </dgm:presLayoutVars>
      </dgm:prSet>
      <dgm:spPr/>
      <dgm:t>
        <a:bodyPr/>
        <a:lstStyle/>
        <a:p>
          <a:endParaRPr lang="fr-FR"/>
        </a:p>
      </dgm:t>
    </dgm:pt>
    <dgm:pt modelId="{4475C6DC-E608-42F0-9F82-7C9DCB447966}" type="pres">
      <dgm:prSet presAssocID="{4CD2AD0E-EAA4-4D9E-967A-4C26A8DD9A66}" presName="connSite1" presStyleCnt="0"/>
      <dgm:spPr/>
      <dgm:t>
        <a:bodyPr/>
        <a:lstStyle/>
        <a:p>
          <a:endParaRPr lang="fr-FR"/>
        </a:p>
      </dgm:t>
    </dgm:pt>
  </dgm:ptLst>
  <dgm:cxnLst>
    <dgm:cxn modelId="{18E6ADE1-CA54-4809-906D-7C4D5F6B4D4A}" type="presOf" srcId="{C17E0066-560C-43BD-BD66-705CBC4B7DFA}" destId="{205BA57B-92E9-4781-8CFD-E97998977CF5}" srcOrd="1" destOrd="2" presId="urn:microsoft.com/office/officeart/2005/8/layout/hProcess4"/>
    <dgm:cxn modelId="{3770C462-B6C8-4FC7-A3E2-0ED1117E9C87}" type="presOf" srcId="{92F03255-9789-432A-9414-1A0BAB6DF09C}" destId="{6E69E4E6-7CE0-42C7-8F9E-47194167ECE5}" srcOrd="0" destOrd="0" presId="urn:microsoft.com/office/officeart/2005/8/layout/hProcess4"/>
    <dgm:cxn modelId="{E4F9AE64-F2CB-4C6E-8DD4-361DF879D489}" type="presOf" srcId="{E20DDB6B-33CB-4F9E-AF78-A938ACA9C815}" destId="{11E007A1-EB9C-420D-8BBA-F126B46B38BB}" srcOrd="0" destOrd="1" presId="urn:microsoft.com/office/officeart/2005/8/layout/hProcess4"/>
    <dgm:cxn modelId="{DBE43E51-8C32-4E7C-93AA-9617F55A36DB}" type="presOf" srcId="{C17E0066-560C-43BD-BD66-705CBC4B7DFA}" destId="{78B135E1-308C-4CFB-B7C4-81A544D89D12}" srcOrd="0" destOrd="2" presId="urn:microsoft.com/office/officeart/2005/8/layout/hProcess4"/>
    <dgm:cxn modelId="{5F35E6CB-677F-4176-9018-D842A00F468E}" srcId="{4CD2AD0E-EAA4-4D9E-967A-4C26A8DD9A66}" destId="{FE1AB22F-FEEB-434A-9F7E-43AE0F828648}" srcOrd="0" destOrd="0" parTransId="{B6158E44-558A-45BB-B9DD-7BACED134675}" sibTransId="{2DE2599E-BB70-45BC-883A-F57CE3CB04B3}"/>
    <dgm:cxn modelId="{5F968E62-1716-4221-95B1-E908062584BD}" type="presOf" srcId="{FE1AB22F-FEEB-434A-9F7E-43AE0F828648}" destId="{537D0F01-094D-4C25-9987-193E1C54D9A2}" srcOrd="0" destOrd="0" presId="urn:microsoft.com/office/officeart/2005/8/layout/hProcess4"/>
    <dgm:cxn modelId="{5BA5C355-6F11-40F5-BCB5-33009B4F5382}" srcId="{B679E60E-2A97-456D-8AFD-12FFC6B37CC9}" destId="{7B340F6E-4A82-4E6A-BA78-E04B0ECE1BB8}" srcOrd="0" destOrd="0" parTransId="{7598F380-7D6D-4536-A20C-77524BBD7064}" sibTransId="{92F03255-9789-432A-9414-1A0BAB6DF09C}"/>
    <dgm:cxn modelId="{83211F0E-F086-4F9C-870C-E0AD6416AB98}" srcId="{E77E1A24-3B9A-4985-911B-75203ABBEF1D}" destId="{117692BC-2401-4B11-B2BB-22ED4074D675}" srcOrd="0" destOrd="0" parTransId="{B5C6BAA3-F55B-4F00-9A6E-79FA6AD116FC}" sibTransId="{CD1CE438-2B44-4B94-8D78-0D77F3C52268}"/>
    <dgm:cxn modelId="{B3A42475-03F7-46F2-97B7-800D53119FEE}" srcId="{E77E1A24-3B9A-4985-911B-75203ABBEF1D}" destId="{C17E0066-560C-43BD-BD66-705CBC4B7DFA}" srcOrd="2" destOrd="0" parTransId="{97F2F9D2-0D7C-4C77-A4D5-3606F3DF327E}" sibTransId="{F6F09291-EC67-403A-B732-6009B0C32CCF}"/>
    <dgm:cxn modelId="{D9538F8A-3BDF-4623-A49D-C6CDA56BFC63}" type="presOf" srcId="{E77E1A24-3B9A-4985-911B-75203ABBEF1D}" destId="{603B6367-24FF-491B-9F49-FEDC00E260E8}" srcOrd="0" destOrd="0" presId="urn:microsoft.com/office/officeart/2005/8/layout/hProcess4"/>
    <dgm:cxn modelId="{1C404FB1-4309-48F1-9C53-118B868EED8D}" type="presOf" srcId="{117692BC-2401-4B11-B2BB-22ED4074D675}" destId="{205BA57B-92E9-4781-8CFD-E97998977CF5}" srcOrd="1" destOrd="0" presId="urn:microsoft.com/office/officeart/2005/8/layout/hProcess4"/>
    <dgm:cxn modelId="{189B12F4-EC59-44C8-9D1E-682D0434EECF}" type="presOf" srcId="{E20DDB6B-33CB-4F9E-AF78-A938ACA9C815}" destId="{2A773E46-806B-445C-BB92-49AC01295CA8}" srcOrd="1" destOrd="1" presId="urn:microsoft.com/office/officeart/2005/8/layout/hProcess4"/>
    <dgm:cxn modelId="{4710F404-E702-4AA0-946E-062EDA430802}" type="presOf" srcId="{7CFF9BD7-B8E4-49DD-917D-D8B20CF5FA7C}" destId="{205BA57B-92E9-4781-8CFD-E97998977CF5}" srcOrd="1" destOrd="1" presId="urn:microsoft.com/office/officeart/2005/8/layout/hProcess4"/>
    <dgm:cxn modelId="{30997326-5DB1-4BFD-BB5B-EAFE924D01DF}" srcId="{B679E60E-2A97-456D-8AFD-12FFC6B37CC9}" destId="{E77E1A24-3B9A-4985-911B-75203ABBEF1D}" srcOrd="1" destOrd="0" parTransId="{8615086E-930A-47F5-A241-9F882EDD718C}" sibTransId="{5FC5FDC7-3582-4742-8E0B-EF3AC7919361}"/>
    <dgm:cxn modelId="{EFEE7B50-750D-43F7-ACAA-5F455A50B9D1}" type="presOf" srcId="{117692BC-2401-4B11-B2BB-22ED4074D675}" destId="{78B135E1-308C-4CFB-B7C4-81A544D89D12}" srcOrd="0" destOrd="0" presId="urn:microsoft.com/office/officeart/2005/8/layout/hProcess4"/>
    <dgm:cxn modelId="{1CE86315-2E12-4F16-81F8-94B0DDCBFBBD}" type="presOf" srcId="{554A32F9-9AC9-4C53-B8A2-877EC42A7E9B}" destId="{D2A046B6-6635-4212-B1AE-9DC3FF601323}" srcOrd="1" destOrd="1" presId="urn:microsoft.com/office/officeart/2005/8/layout/hProcess4"/>
    <dgm:cxn modelId="{1CCD96F6-5017-4254-BC69-DB90FCED4B8F}" type="presOf" srcId="{FE1AB22F-FEEB-434A-9F7E-43AE0F828648}" destId="{D2A046B6-6635-4212-B1AE-9DC3FF601323}" srcOrd="1" destOrd="0" presId="urn:microsoft.com/office/officeart/2005/8/layout/hProcess4"/>
    <dgm:cxn modelId="{DEC59FC3-8395-4E8C-AD57-7FA3557D2F62}" srcId="{4CD2AD0E-EAA4-4D9E-967A-4C26A8DD9A66}" destId="{554A32F9-9AC9-4C53-B8A2-877EC42A7E9B}" srcOrd="1" destOrd="0" parTransId="{930F2F2B-E653-4D2F-8624-EC8AE98736C3}" sibTransId="{833CB281-FC88-48B8-B975-855E5B738E57}"/>
    <dgm:cxn modelId="{803A2780-E51D-4AC9-BC2C-A77306D53DA4}" srcId="{7B340F6E-4A82-4E6A-BA78-E04B0ECE1BB8}" destId="{AFDF3458-B6D2-4067-B6B2-26FD04280B87}" srcOrd="0" destOrd="0" parTransId="{301D8B6D-75A6-4279-AC5F-9BAC92713CFC}" sibTransId="{355DB83F-3AF8-4656-9D9F-5B4A338855C1}"/>
    <dgm:cxn modelId="{9B8A20C2-BA17-4B9B-ABEF-1AADA39EEB63}" srcId="{E77E1A24-3B9A-4985-911B-75203ABBEF1D}" destId="{7CFF9BD7-B8E4-49DD-917D-D8B20CF5FA7C}" srcOrd="1" destOrd="0" parTransId="{9559AB2B-E279-4B82-B7ED-7CBD145778F0}" sibTransId="{B3DD7A08-8CF5-479B-BCAD-A322E89E457A}"/>
    <dgm:cxn modelId="{0D99A52E-FFEA-4FE1-A40F-59396FA200EB}" type="presOf" srcId="{4CD2AD0E-EAA4-4D9E-967A-4C26A8DD9A66}" destId="{F2C74F43-BAA8-461D-9C75-D3684DBDAE3A}" srcOrd="0" destOrd="0" presId="urn:microsoft.com/office/officeart/2005/8/layout/hProcess4"/>
    <dgm:cxn modelId="{3055DAF6-D92F-402E-80B8-1C695AC69EE6}" type="presOf" srcId="{7CFF9BD7-B8E4-49DD-917D-D8B20CF5FA7C}" destId="{78B135E1-308C-4CFB-B7C4-81A544D89D12}" srcOrd="0" destOrd="1" presId="urn:microsoft.com/office/officeart/2005/8/layout/hProcess4"/>
    <dgm:cxn modelId="{4CD2F0D7-D0F4-41CC-A887-9A78E4B67C05}" type="presOf" srcId="{554A32F9-9AC9-4C53-B8A2-877EC42A7E9B}" destId="{537D0F01-094D-4C25-9987-193E1C54D9A2}" srcOrd="0" destOrd="1" presId="urn:microsoft.com/office/officeart/2005/8/layout/hProcess4"/>
    <dgm:cxn modelId="{3ABB29A1-C27D-4FEC-B254-0973B390E7FF}" type="presOf" srcId="{5FC5FDC7-3582-4742-8E0B-EF3AC7919361}" destId="{A4E94717-970F-45F7-954F-3CA499B5DE7C}" srcOrd="0" destOrd="0" presId="urn:microsoft.com/office/officeart/2005/8/layout/hProcess4"/>
    <dgm:cxn modelId="{964D53D9-C783-4DAD-A947-47509FD846EB}" type="presOf" srcId="{AFDF3458-B6D2-4067-B6B2-26FD04280B87}" destId="{2A773E46-806B-445C-BB92-49AC01295CA8}" srcOrd="1" destOrd="0" presId="urn:microsoft.com/office/officeart/2005/8/layout/hProcess4"/>
    <dgm:cxn modelId="{5CC66DEA-EC76-4D8B-8CCF-A9170ECECD5C}" srcId="{B679E60E-2A97-456D-8AFD-12FFC6B37CC9}" destId="{4CD2AD0E-EAA4-4D9E-967A-4C26A8DD9A66}" srcOrd="2" destOrd="0" parTransId="{19F71CE8-5DAC-4648-BDC5-777FCF4F9C6B}" sibTransId="{5479D019-3460-44D5-AB7E-B3CC98DFB379}"/>
    <dgm:cxn modelId="{18875222-60A8-4A71-9FA7-EE8B17B16E9D}" type="presOf" srcId="{7B340F6E-4A82-4E6A-BA78-E04B0ECE1BB8}" destId="{D5C40E9C-F0EC-4516-989A-5E73C6DB3C54}" srcOrd="0" destOrd="0" presId="urn:microsoft.com/office/officeart/2005/8/layout/hProcess4"/>
    <dgm:cxn modelId="{50F4EE94-95F3-4485-9AF5-36D4423DE2C3}" type="presOf" srcId="{AFDF3458-B6D2-4067-B6B2-26FD04280B87}" destId="{11E007A1-EB9C-420D-8BBA-F126B46B38BB}" srcOrd="0" destOrd="0" presId="urn:microsoft.com/office/officeart/2005/8/layout/hProcess4"/>
    <dgm:cxn modelId="{FFF2BC47-3241-4E11-8DCF-4B5F4A37BE95}" type="presOf" srcId="{B679E60E-2A97-456D-8AFD-12FFC6B37CC9}" destId="{FB05B656-C31D-4A9A-AC07-DB2D92BC480E}" srcOrd="0" destOrd="0" presId="urn:microsoft.com/office/officeart/2005/8/layout/hProcess4"/>
    <dgm:cxn modelId="{9C25C8E0-14D9-4322-963B-518BD751EB96}" srcId="{7B340F6E-4A82-4E6A-BA78-E04B0ECE1BB8}" destId="{E20DDB6B-33CB-4F9E-AF78-A938ACA9C815}" srcOrd="1" destOrd="0" parTransId="{C976C8B0-3527-4647-950B-690E7941935C}" sibTransId="{B5C8601F-DEE4-4F64-9A18-9E5137F9B71D}"/>
    <dgm:cxn modelId="{865310A7-E164-47BF-9B26-97DE230F62FF}" type="presParOf" srcId="{FB05B656-C31D-4A9A-AC07-DB2D92BC480E}" destId="{6F56AF95-D806-480E-AC1D-1ACBA4BB757C}" srcOrd="0" destOrd="0" presId="urn:microsoft.com/office/officeart/2005/8/layout/hProcess4"/>
    <dgm:cxn modelId="{37384922-B701-4B0B-AD77-1DFCEE868058}" type="presParOf" srcId="{FB05B656-C31D-4A9A-AC07-DB2D92BC480E}" destId="{A52EB054-3AD4-4D85-BCD1-D26AC68269DB}" srcOrd="1" destOrd="0" presId="urn:microsoft.com/office/officeart/2005/8/layout/hProcess4"/>
    <dgm:cxn modelId="{5EEB13EA-0812-4208-9A76-F3B0E6B62FE5}" type="presParOf" srcId="{FB05B656-C31D-4A9A-AC07-DB2D92BC480E}" destId="{6E98A014-4131-457D-B039-9898728F3063}" srcOrd="2" destOrd="0" presId="urn:microsoft.com/office/officeart/2005/8/layout/hProcess4"/>
    <dgm:cxn modelId="{A63068F0-3ED8-4744-B965-58ED66C8943A}" type="presParOf" srcId="{6E98A014-4131-457D-B039-9898728F3063}" destId="{75DA994D-05FD-48BE-80B6-24CA468586E9}" srcOrd="0" destOrd="0" presId="urn:microsoft.com/office/officeart/2005/8/layout/hProcess4"/>
    <dgm:cxn modelId="{EB9420EB-31D2-4724-B191-1D9F33447E58}" type="presParOf" srcId="{75DA994D-05FD-48BE-80B6-24CA468586E9}" destId="{73F6A230-FF6D-4F44-BC76-41F7365C5C8C}" srcOrd="0" destOrd="0" presId="urn:microsoft.com/office/officeart/2005/8/layout/hProcess4"/>
    <dgm:cxn modelId="{7BA3A9E6-76CB-484F-91D7-4EF7A426F065}" type="presParOf" srcId="{75DA994D-05FD-48BE-80B6-24CA468586E9}" destId="{11E007A1-EB9C-420D-8BBA-F126B46B38BB}" srcOrd="1" destOrd="0" presId="urn:microsoft.com/office/officeart/2005/8/layout/hProcess4"/>
    <dgm:cxn modelId="{585A5363-4A9B-49E9-BD08-7A17E75B50F6}" type="presParOf" srcId="{75DA994D-05FD-48BE-80B6-24CA468586E9}" destId="{2A773E46-806B-445C-BB92-49AC01295CA8}" srcOrd="2" destOrd="0" presId="urn:microsoft.com/office/officeart/2005/8/layout/hProcess4"/>
    <dgm:cxn modelId="{8B5088A2-4758-4E87-9E64-0F3F730077AB}" type="presParOf" srcId="{75DA994D-05FD-48BE-80B6-24CA468586E9}" destId="{D5C40E9C-F0EC-4516-989A-5E73C6DB3C54}" srcOrd="3" destOrd="0" presId="urn:microsoft.com/office/officeart/2005/8/layout/hProcess4"/>
    <dgm:cxn modelId="{CF1A06B8-47A3-4AE1-9BCF-E26DA7B4B182}" type="presParOf" srcId="{75DA994D-05FD-48BE-80B6-24CA468586E9}" destId="{0807DD14-2FDF-40E4-AB2A-55AC2932F5EC}" srcOrd="4" destOrd="0" presId="urn:microsoft.com/office/officeart/2005/8/layout/hProcess4"/>
    <dgm:cxn modelId="{61ED9B92-0632-46B3-A847-57C061266B2F}" type="presParOf" srcId="{6E98A014-4131-457D-B039-9898728F3063}" destId="{6E69E4E6-7CE0-42C7-8F9E-47194167ECE5}" srcOrd="1" destOrd="0" presId="urn:microsoft.com/office/officeart/2005/8/layout/hProcess4"/>
    <dgm:cxn modelId="{41778BAC-6204-45CD-A97C-C0F0BBCF4BF5}" type="presParOf" srcId="{6E98A014-4131-457D-B039-9898728F3063}" destId="{3A52B827-D529-43CF-B1FA-DCC35D176634}" srcOrd="2" destOrd="0" presId="urn:microsoft.com/office/officeart/2005/8/layout/hProcess4"/>
    <dgm:cxn modelId="{D23BC137-9018-4104-9A5A-A1171ABBCDCE}" type="presParOf" srcId="{3A52B827-D529-43CF-B1FA-DCC35D176634}" destId="{13D6AF54-18B0-43FA-B569-9AA2F4F8BBCC}" srcOrd="0" destOrd="0" presId="urn:microsoft.com/office/officeart/2005/8/layout/hProcess4"/>
    <dgm:cxn modelId="{B13BF59E-F860-4B55-A64C-383E2C7CFD69}" type="presParOf" srcId="{3A52B827-D529-43CF-B1FA-DCC35D176634}" destId="{78B135E1-308C-4CFB-B7C4-81A544D89D12}" srcOrd="1" destOrd="0" presId="urn:microsoft.com/office/officeart/2005/8/layout/hProcess4"/>
    <dgm:cxn modelId="{6363809C-20DD-4955-B904-7E6C178F13BB}" type="presParOf" srcId="{3A52B827-D529-43CF-B1FA-DCC35D176634}" destId="{205BA57B-92E9-4781-8CFD-E97998977CF5}" srcOrd="2" destOrd="0" presId="urn:microsoft.com/office/officeart/2005/8/layout/hProcess4"/>
    <dgm:cxn modelId="{45255F28-048D-407F-ABF0-DF339BBC58F1}" type="presParOf" srcId="{3A52B827-D529-43CF-B1FA-DCC35D176634}" destId="{603B6367-24FF-491B-9F49-FEDC00E260E8}" srcOrd="3" destOrd="0" presId="urn:microsoft.com/office/officeart/2005/8/layout/hProcess4"/>
    <dgm:cxn modelId="{8F26565B-A8EB-486B-9965-D42152EDDF5A}" type="presParOf" srcId="{3A52B827-D529-43CF-B1FA-DCC35D176634}" destId="{658B537C-8EDA-447A-81E9-DEB1D5549670}" srcOrd="4" destOrd="0" presId="urn:microsoft.com/office/officeart/2005/8/layout/hProcess4"/>
    <dgm:cxn modelId="{A2CD39AC-FE7A-409B-9129-B41B93B7F580}" type="presParOf" srcId="{6E98A014-4131-457D-B039-9898728F3063}" destId="{A4E94717-970F-45F7-954F-3CA499B5DE7C}" srcOrd="3" destOrd="0" presId="urn:microsoft.com/office/officeart/2005/8/layout/hProcess4"/>
    <dgm:cxn modelId="{EE25A645-76B7-4C46-AB48-20A83749D16B}" type="presParOf" srcId="{6E98A014-4131-457D-B039-9898728F3063}" destId="{153C61AA-E046-46EF-A16D-B22AB377BC41}" srcOrd="4" destOrd="0" presId="urn:microsoft.com/office/officeart/2005/8/layout/hProcess4"/>
    <dgm:cxn modelId="{BFD2D1DD-2DDD-440B-84A3-77BDBF7BD938}" type="presParOf" srcId="{153C61AA-E046-46EF-A16D-B22AB377BC41}" destId="{8A1DF029-50F1-4FFA-BC38-D7490226A4D5}" srcOrd="0" destOrd="0" presId="urn:microsoft.com/office/officeart/2005/8/layout/hProcess4"/>
    <dgm:cxn modelId="{A98B45A8-71FF-4995-86A3-5B2B240266C2}" type="presParOf" srcId="{153C61AA-E046-46EF-A16D-B22AB377BC41}" destId="{537D0F01-094D-4C25-9987-193E1C54D9A2}" srcOrd="1" destOrd="0" presId="urn:microsoft.com/office/officeart/2005/8/layout/hProcess4"/>
    <dgm:cxn modelId="{2F0EC06D-AD2B-42CF-86B2-78B202A2A54F}" type="presParOf" srcId="{153C61AA-E046-46EF-A16D-B22AB377BC41}" destId="{D2A046B6-6635-4212-B1AE-9DC3FF601323}" srcOrd="2" destOrd="0" presId="urn:microsoft.com/office/officeart/2005/8/layout/hProcess4"/>
    <dgm:cxn modelId="{6711333E-DE9D-4DFC-9278-04BA2E18F0E3}" type="presParOf" srcId="{153C61AA-E046-46EF-A16D-B22AB377BC41}" destId="{F2C74F43-BAA8-461D-9C75-D3684DBDAE3A}" srcOrd="3" destOrd="0" presId="urn:microsoft.com/office/officeart/2005/8/layout/hProcess4"/>
    <dgm:cxn modelId="{A8E4A739-4AF1-409C-BA9C-25D55812996D}" type="presParOf" srcId="{153C61AA-E046-46EF-A16D-B22AB377BC41}" destId="{4475C6DC-E608-42F0-9F82-7C9DCB447966}" srcOrd="4" destOrd="0" presId="urn:microsoft.com/office/officeart/2005/8/layout/h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79E60E-2A97-456D-8AFD-12FFC6B37CC9}" type="doc">
      <dgm:prSet loTypeId="urn:microsoft.com/office/officeart/2005/8/layout/hProcess4" loCatId="process" qsTypeId="urn:microsoft.com/office/officeart/2005/8/quickstyle/3d2" qsCatId="3D" csTypeId="urn:microsoft.com/office/officeart/2005/8/colors/accent2_2" csCatId="accent2" phldr="1"/>
      <dgm:spPr/>
      <dgm:t>
        <a:bodyPr/>
        <a:lstStyle/>
        <a:p>
          <a:endParaRPr lang="fr-FR"/>
        </a:p>
      </dgm:t>
    </dgm:pt>
    <dgm:pt modelId="{7B340F6E-4A82-4E6A-BA78-E04B0ECE1BB8}">
      <dgm:prSet phldrT="[Texte]"/>
      <dgm:spPr/>
      <dgm:t>
        <a:bodyPr/>
        <a:lstStyle/>
        <a:p>
          <a:r>
            <a:rPr lang="fr-FR" dirty="0" smtClean="0"/>
            <a:t>Donner du sens</a:t>
          </a:r>
          <a:endParaRPr lang="fr-FR" dirty="0"/>
        </a:p>
      </dgm:t>
    </dgm:pt>
    <dgm:pt modelId="{7598F380-7D6D-4536-A20C-77524BBD7064}" type="parTrans" cxnId="{5BA5C355-6F11-40F5-BCB5-33009B4F5382}">
      <dgm:prSet/>
      <dgm:spPr/>
      <dgm:t>
        <a:bodyPr/>
        <a:lstStyle/>
        <a:p>
          <a:endParaRPr lang="fr-FR"/>
        </a:p>
      </dgm:t>
    </dgm:pt>
    <dgm:pt modelId="{92F03255-9789-432A-9414-1A0BAB6DF09C}" type="sibTrans" cxnId="{5BA5C355-6F11-40F5-BCB5-33009B4F5382}">
      <dgm:prSet/>
      <dgm:spPr/>
      <dgm:t>
        <a:bodyPr/>
        <a:lstStyle/>
        <a:p>
          <a:endParaRPr lang="fr-FR"/>
        </a:p>
      </dgm:t>
    </dgm:pt>
    <dgm:pt modelId="{AFDF3458-B6D2-4067-B6B2-26FD04280B87}">
      <dgm:prSet phldrT="[Texte]"/>
      <dgm:spPr/>
      <dgm:t>
        <a:bodyPr/>
        <a:lstStyle/>
        <a:p>
          <a:r>
            <a:rPr lang="fr-FR" dirty="0" smtClean="0"/>
            <a:t>Enjeu</a:t>
          </a:r>
          <a:endParaRPr lang="fr-FR" dirty="0"/>
        </a:p>
      </dgm:t>
    </dgm:pt>
    <dgm:pt modelId="{301D8B6D-75A6-4279-AC5F-9BAC92713CFC}" type="parTrans" cxnId="{803A2780-E51D-4AC9-BC2C-A77306D53DA4}">
      <dgm:prSet/>
      <dgm:spPr/>
      <dgm:t>
        <a:bodyPr/>
        <a:lstStyle/>
        <a:p>
          <a:endParaRPr lang="fr-FR"/>
        </a:p>
      </dgm:t>
    </dgm:pt>
    <dgm:pt modelId="{355DB83F-3AF8-4656-9D9F-5B4A338855C1}" type="sibTrans" cxnId="{803A2780-E51D-4AC9-BC2C-A77306D53DA4}">
      <dgm:prSet/>
      <dgm:spPr/>
      <dgm:t>
        <a:bodyPr/>
        <a:lstStyle/>
        <a:p>
          <a:endParaRPr lang="fr-FR"/>
        </a:p>
      </dgm:t>
    </dgm:pt>
    <dgm:pt modelId="{E20DDB6B-33CB-4F9E-AF78-A938ACA9C815}">
      <dgm:prSet phldrT="[Texte]"/>
      <dgm:spPr/>
      <dgm:t>
        <a:bodyPr/>
        <a:lstStyle/>
        <a:p>
          <a:r>
            <a:rPr lang="fr-FR" dirty="0" smtClean="0"/>
            <a:t>Problématique</a:t>
          </a:r>
          <a:endParaRPr lang="fr-FR" dirty="0"/>
        </a:p>
      </dgm:t>
    </dgm:pt>
    <dgm:pt modelId="{C976C8B0-3527-4647-950B-690E7941935C}" type="parTrans" cxnId="{9C25C8E0-14D9-4322-963B-518BD751EB96}">
      <dgm:prSet/>
      <dgm:spPr/>
      <dgm:t>
        <a:bodyPr/>
        <a:lstStyle/>
        <a:p>
          <a:endParaRPr lang="fr-FR"/>
        </a:p>
      </dgm:t>
    </dgm:pt>
    <dgm:pt modelId="{B5C8601F-DEE4-4F64-9A18-9E5137F9B71D}" type="sibTrans" cxnId="{9C25C8E0-14D9-4322-963B-518BD751EB96}">
      <dgm:prSet/>
      <dgm:spPr/>
      <dgm:t>
        <a:bodyPr/>
        <a:lstStyle/>
        <a:p>
          <a:endParaRPr lang="fr-FR"/>
        </a:p>
      </dgm:t>
    </dgm:pt>
    <dgm:pt modelId="{E77E1A24-3B9A-4985-911B-75203ABBEF1D}">
      <dgm:prSet phldrT="[Texte]"/>
      <dgm:spPr/>
      <dgm:t>
        <a:bodyPr/>
        <a:lstStyle/>
        <a:p>
          <a:r>
            <a:rPr lang="fr-FR" dirty="0" smtClean="0"/>
            <a:t>Former</a:t>
          </a:r>
          <a:endParaRPr lang="fr-FR" dirty="0"/>
        </a:p>
      </dgm:t>
    </dgm:pt>
    <dgm:pt modelId="{8615086E-930A-47F5-A241-9F882EDD718C}" type="parTrans" cxnId="{30997326-5DB1-4BFD-BB5B-EAFE924D01DF}">
      <dgm:prSet/>
      <dgm:spPr/>
      <dgm:t>
        <a:bodyPr/>
        <a:lstStyle/>
        <a:p>
          <a:endParaRPr lang="fr-FR"/>
        </a:p>
      </dgm:t>
    </dgm:pt>
    <dgm:pt modelId="{5FC5FDC7-3582-4742-8E0B-EF3AC7919361}" type="sibTrans" cxnId="{30997326-5DB1-4BFD-BB5B-EAFE924D01DF}">
      <dgm:prSet/>
      <dgm:spPr/>
      <dgm:t>
        <a:bodyPr/>
        <a:lstStyle/>
        <a:p>
          <a:endParaRPr lang="fr-FR"/>
        </a:p>
      </dgm:t>
    </dgm:pt>
    <dgm:pt modelId="{117692BC-2401-4B11-B2BB-22ED4074D675}">
      <dgm:prSet phldrT="[Texte]"/>
      <dgm:spPr/>
      <dgm:t>
        <a:bodyPr/>
        <a:lstStyle/>
        <a:p>
          <a:r>
            <a:rPr lang="fr-FR" dirty="0" smtClean="0"/>
            <a:t>Compétence</a:t>
          </a:r>
          <a:endParaRPr lang="fr-FR" dirty="0"/>
        </a:p>
      </dgm:t>
    </dgm:pt>
    <dgm:pt modelId="{B5C6BAA3-F55B-4F00-9A6E-79FA6AD116FC}" type="parTrans" cxnId="{83211F0E-F086-4F9C-870C-E0AD6416AB98}">
      <dgm:prSet/>
      <dgm:spPr/>
      <dgm:t>
        <a:bodyPr/>
        <a:lstStyle/>
        <a:p>
          <a:endParaRPr lang="fr-FR"/>
        </a:p>
      </dgm:t>
    </dgm:pt>
    <dgm:pt modelId="{CD1CE438-2B44-4B94-8D78-0D77F3C52268}" type="sibTrans" cxnId="{83211F0E-F086-4F9C-870C-E0AD6416AB98}">
      <dgm:prSet/>
      <dgm:spPr/>
      <dgm:t>
        <a:bodyPr/>
        <a:lstStyle/>
        <a:p>
          <a:endParaRPr lang="fr-FR"/>
        </a:p>
      </dgm:t>
    </dgm:pt>
    <dgm:pt modelId="{7CFF9BD7-B8E4-49DD-917D-D8B20CF5FA7C}">
      <dgm:prSet phldrT="[Texte]"/>
      <dgm:spPr/>
      <dgm:t>
        <a:bodyPr/>
        <a:lstStyle/>
        <a:p>
          <a:r>
            <a:rPr lang="fr-FR" dirty="0" smtClean="0"/>
            <a:t>Connaissances</a:t>
          </a:r>
          <a:endParaRPr lang="fr-FR" dirty="0"/>
        </a:p>
      </dgm:t>
    </dgm:pt>
    <dgm:pt modelId="{9559AB2B-E279-4B82-B7ED-7CBD145778F0}" type="parTrans" cxnId="{9B8A20C2-BA17-4B9B-ABEF-1AADA39EEB63}">
      <dgm:prSet/>
      <dgm:spPr/>
      <dgm:t>
        <a:bodyPr/>
        <a:lstStyle/>
        <a:p>
          <a:endParaRPr lang="fr-FR"/>
        </a:p>
      </dgm:t>
    </dgm:pt>
    <dgm:pt modelId="{B3DD7A08-8CF5-479B-BCAD-A322E89E457A}" type="sibTrans" cxnId="{9B8A20C2-BA17-4B9B-ABEF-1AADA39EEB63}">
      <dgm:prSet/>
      <dgm:spPr/>
      <dgm:t>
        <a:bodyPr/>
        <a:lstStyle/>
        <a:p>
          <a:endParaRPr lang="fr-FR"/>
        </a:p>
      </dgm:t>
    </dgm:pt>
    <dgm:pt modelId="{4CD2AD0E-EAA4-4D9E-967A-4C26A8DD9A66}">
      <dgm:prSet phldrT="[Texte]"/>
      <dgm:spPr/>
      <dgm:t>
        <a:bodyPr/>
        <a:lstStyle/>
        <a:p>
          <a:r>
            <a:rPr lang="fr-FR" dirty="0" smtClean="0"/>
            <a:t>Evaluer</a:t>
          </a:r>
          <a:endParaRPr lang="fr-FR" dirty="0"/>
        </a:p>
      </dgm:t>
    </dgm:pt>
    <dgm:pt modelId="{19F71CE8-5DAC-4648-BDC5-777FCF4F9C6B}" type="parTrans" cxnId="{5CC66DEA-EC76-4D8B-8CCF-A9170ECECD5C}">
      <dgm:prSet/>
      <dgm:spPr/>
      <dgm:t>
        <a:bodyPr/>
        <a:lstStyle/>
        <a:p>
          <a:endParaRPr lang="fr-FR"/>
        </a:p>
      </dgm:t>
    </dgm:pt>
    <dgm:pt modelId="{5479D019-3460-44D5-AB7E-B3CC98DFB379}" type="sibTrans" cxnId="{5CC66DEA-EC76-4D8B-8CCF-A9170ECECD5C}">
      <dgm:prSet/>
      <dgm:spPr/>
      <dgm:t>
        <a:bodyPr/>
        <a:lstStyle/>
        <a:p>
          <a:endParaRPr lang="fr-FR"/>
        </a:p>
      </dgm:t>
    </dgm:pt>
    <dgm:pt modelId="{FE1AB22F-FEEB-434A-9F7E-43AE0F828648}">
      <dgm:prSet phldrT="[Texte]"/>
      <dgm:spPr/>
      <dgm:t>
        <a:bodyPr/>
        <a:lstStyle/>
        <a:p>
          <a:r>
            <a:rPr lang="fr-FR" dirty="0" smtClean="0"/>
            <a:t>Formatif</a:t>
          </a:r>
          <a:endParaRPr lang="fr-FR" dirty="0"/>
        </a:p>
      </dgm:t>
    </dgm:pt>
    <dgm:pt modelId="{B6158E44-558A-45BB-B9DD-7BACED134675}" type="parTrans" cxnId="{5F35E6CB-677F-4176-9018-D842A00F468E}">
      <dgm:prSet/>
      <dgm:spPr/>
      <dgm:t>
        <a:bodyPr/>
        <a:lstStyle/>
        <a:p>
          <a:endParaRPr lang="fr-FR"/>
        </a:p>
      </dgm:t>
    </dgm:pt>
    <dgm:pt modelId="{2DE2599E-BB70-45BC-883A-F57CE3CB04B3}" type="sibTrans" cxnId="{5F35E6CB-677F-4176-9018-D842A00F468E}">
      <dgm:prSet/>
      <dgm:spPr/>
      <dgm:t>
        <a:bodyPr/>
        <a:lstStyle/>
        <a:p>
          <a:endParaRPr lang="fr-FR"/>
        </a:p>
      </dgm:t>
    </dgm:pt>
    <dgm:pt modelId="{554A32F9-9AC9-4C53-B8A2-877EC42A7E9B}">
      <dgm:prSet phldrT="[Texte]"/>
      <dgm:spPr/>
      <dgm:t>
        <a:bodyPr/>
        <a:lstStyle/>
        <a:p>
          <a:r>
            <a:rPr lang="fr-FR" dirty="0" smtClean="0"/>
            <a:t>Sommatif</a:t>
          </a:r>
          <a:endParaRPr lang="fr-FR" dirty="0"/>
        </a:p>
      </dgm:t>
    </dgm:pt>
    <dgm:pt modelId="{930F2F2B-E653-4D2F-8624-EC8AE98736C3}" type="parTrans" cxnId="{DEC59FC3-8395-4E8C-AD57-7FA3557D2F62}">
      <dgm:prSet/>
      <dgm:spPr/>
      <dgm:t>
        <a:bodyPr/>
        <a:lstStyle/>
        <a:p>
          <a:endParaRPr lang="fr-FR"/>
        </a:p>
      </dgm:t>
    </dgm:pt>
    <dgm:pt modelId="{833CB281-FC88-48B8-B975-855E5B738E57}" type="sibTrans" cxnId="{DEC59FC3-8395-4E8C-AD57-7FA3557D2F62}">
      <dgm:prSet/>
      <dgm:spPr/>
      <dgm:t>
        <a:bodyPr/>
        <a:lstStyle/>
        <a:p>
          <a:endParaRPr lang="fr-FR"/>
        </a:p>
      </dgm:t>
    </dgm:pt>
    <dgm:pt modelId="{C17E0066-560C-43BD-BD66-705CBC4B7DFA}">
      <dgm:prSet phldrT="[Texte]"/>
      <dgm:spPr/>
      <dgm:t>
        <a:bodyPr/>
        <a:lstStyle/>
        <a:p>
          <a:r>
            <a:rPr lang="fr-FR" dirty="0" smtClean="0"/>
            <a:t>Stratégie</a:t>
          </a:r>
          <a:endParaRPr lang="fr-FR" dirty="0"/>
        </a:p>
      </dgm:t>
    </dgm:pt>
    <dgm:pt modelId="{97F2F9D2-0D7C-4C77-A4D5-3606F3DF327E}" type="parTrans" cxnId="{B3A42475-03F7-46F2-97B7-800D53119FEE}">
      <dgm:prSet/>
      <dgm:spPr/>
      <dgm:t>
        <a:bodyPr/>
        <a:lstStyle/>
        <a:p>
          <a:endParaRPr lang="fr-FR"/>
        </a:p>
      </dgm:t>
    </dgm:pt>
    <dgm:pt modelId="{F6F09291-EC67-403A-B732-6009B0C32CCF}" type="sibTrans" cxnId="{B3A42475-03F7-46F2-97B7-800D53119FEE}">
      <dgm:prSet/>
      <dgm:spPr/>
      <dgm:t>
        <a:bodyPr/>
        <a:lstStyle/>
        <a:p>
          <a:endParaRPr lang="fr-FR"/>
        </a:p>
      </dgm:t>
    </dgm:pt>
    <dgm:pt modelId="{FB05B656-C31D-4A9A-AC07-DB2D92BC480E}" type="pres">
      <dgm:prSet presAssocID="{B679E60E-2A97-456D-8AFD-12FFC6B37CC9}" presName="Name0" presStyleCnt="0">
        <dgm:presLayoutVars>
          <dgm:dir/>
          <dgm:animLvl val="lvl"/>
          <dgm:resizeHandles val="exact"/>
        </dgm:presLayoutVars>
      </dgm:prSet>
      <dgm:spPr/>
      <dgm:t>
        <a:bodyPr/>
        <a:lstStyle/>
        <a:p>
          <a:endParaRPr lang="fr-FR"/>
        </a:p>
      </dgm:t>
    </dgm:pt>
    <dgm:pt modelId="{6F56AF95-D806-480E-AC1D-1ACBA4BB757C}" type="pres">
      <dgm:prSet presAssocID="{B679E60E-2A97-456D-8AFD-12FFC6B37CC9}" presName="tSp" presStyleCnt="0"/>
      <dgm:spPr/>
    </dgm:pt>
    <dgm:pt modelId="{A52EB054-3AD4-4D85-BCD1-D26AC68269DB}" type="pres">
      <dgm:prSet presAssocID="{B679E60E-2A97-456D-8AFD-12FFC6B37CC9}" presName="bSp" presStyleCnt="0"/>
      <dgm:spPr/>
    </dgm:pt>
    <dgm:pt modelId="{6E98A014-4131-457D-B039-9898728F3063}" type="pres">
      <dgm:prSet presAssocID="{B679E60E-2A97-456D-8AFD-12FFC6B37CC9}" presName="process" presStyleCnt="0"/>
      <dgm:spPr/>
    </dgm:pt>
    <dgm:pt modelId="{75DA994D-05FD-48BE-80B6-24CA468586E9}" type="pres">
      <dgm:prSet presAssocID="{7B340F6E-4A82-4E6A-BA78-E04B0ECE1BB8}" presName="composite1" presStyleCnt="0"/>
      <dgm:spPr/>
    </dgm:pt>
    <dgm:pt modelId="{73F6A230-FF6D-4F44-BC76-41F7365C5C8C}" type="pres">
      <dgm:prSet presAssocID="{7B340F6E-4A82-4E6A-BA78-E04B0ECE1BB8}" presName="dummyNode1" presStyleLbl="node1" presStyleIdx="0" presStyleCnt="3"/>
      <dgm:spPr/>
    </dgm:pt>
    <dgm:pt modelId="{11E007A1-EB9C-420D-8BBA-F126B46B38BB}" type="pres">
      <dgm:prSet presAssocID="{7B340F6E-4A82-4E6A-BA78-E04B0ECE1BB8}" presName="childNode1" presStyleLbl="bgAcc1" presStyleIdx="0" presStyleCnt="3">
        <dgm:presLayoutVars>
          <dgm:bulletEnabled val="1"/>
        </dgm:presLayoutVars>
      </dgm:prSet>
      <dgm:spPr/>
      <dgm:t>
        <a:bodyPr/>
        <a:lstStyle/>
        <a:p>
          <a:endParaRPr lang="fr-FR"/>
        </a:p>
      </dgm:t>
    </dgm:pt>
    <dgm:pt modelId="{2A773E46-806B-445C-BB92-49AC01295CA8}" type="pres">
      <dgm:prSet presAssocID="{7B340F6E-4A82-4E6A-BA78-E04B0ECE1BB8}" presName="childNode1tx" presStyleLbl="bgAcc1" presStyleIdx="0" presStyleCnt="3">
        <dgm:presLayoutVars>
          <dgm:bulletEnabled val="1"/>
        </dgm:presLayoutVars>
      </dgm:prSet>
      <dgm:spPr/>
      <dgm:t>
        <a:bodyPr/>
        <a:lstStyle/>
        <a:p>
          <a:endParaRPr lang="fr-FR"/>
        </a:p>
      </dgm:t>
    </dgm:pt>
    <dgm:pt modelId="{D5C40E9C-F0EC-4516-989A-5E73C6DB3C54}" type="pres">
      <dgm:prSet presAssocID="{7B340F6E-4A82-4E6A-BA78-E04B0ECE1BB8}" presName="parentNode1" presStyleLbl="node1" presStyleIdx="0" presStyleCnt="3">
        <dgm:presLayoutVars>
          <dgm:chMax val="1"/>
          <dgm:bulletEnabled val="1"/>
        </dgm:presLayoutVars>
      </dgm:prSet>
      <dgm:spPr/>
      <dgm:t>
        <a:bodyPr/>
        <a:lstStyle/>
        <a:p>
          <a:endParaRPr lang="fr-FR"/>
        </a:p>
      </dgm:t>
    </dgm:pt>
    <dgm:pt modelId="{0807DD14-2FDF-40E4-AB2A-55AC2932F5EC}" type="pres">
      <dgm:prSet presAssocID="{7B340F6E-4A82-4E6A-BA78-E04B0ECE1BB8}" presName="connSite1" presStyleCnt="0"/>
      <dgm:spPr/>
    </dgm:pt>
    <dgm:pt modelId="{6E69E4E6-7CE0-42C7-8F9E-47194167ECE5}" type="pres">
      <dgm:prSet presAssocID="{92F03255-9789-432A-9414-1A0BAB6DF09C}" presName="Name9" presStyleLbl="sibTrans2D1" presStyleIdx="0" presStyleCnt="2"/>
      <dgm:spPr/>
      <dgm:t>
        <a:bodyPr/>
        <a:lstStyle/>
        <a:p>
          <a:endParaRPr lang="fr-FR"/>
        </a:p>
      </dgm:t>
    </dgm:pt>
    <dgm:pt modelId="{3A52B827-D529-43CF-B1FA-DCC35D176634}" type="pres">
      <dgm:prSet presAssocID="{E77E1A24-3B9A-4985-911B-75203ABBEF1D}" presName="composite2" presStyleCnt="0"/>
      <dgm:spPr/>
    </dgm:pt>
    <dgm:pt modelId="{13D6AF54-18B0-43FA-B569-9AA2F4F8BBCC}" type="pres">
      <dgm:prSet presAssocID="{E77E1A24-3B9A-4985-911B-75203ABBEF1D}" presName="dummyNode2" presStyleLbl="node1" presStyleIdx="0" presStyleCnt="3"/>
      <dgm:spPr/>
    </dgm:pt>
    <dgm:pt modelId="{78B135E1-308C-4CFB-B7C4-81A544D89D12}" type="pres">
      <dgm:prSet presAssocID="{E77E1A24-3B9A-4985-911B-75203ABBEF1D}" presName="childNode2" presStyleLbl="bgAcc1" presStyleIdx="1" presStyleCnt="3">
        <dgm:presLayoutVars>
          <dgm:bulletEnabled val="1"/>
        </dgm:presLayoutVars>
      </dgm:prSet>
      <dgm:spPr/>
      <dgm:t>
        <a:bodyPr/>
        <a:lstStyle/>
        <a:p>
          <a:endParaRPr lang="fr-FR"/>
        </a:p>
      </dgm:t>
    </dgm:pt>
    <dgm:pt modelId="{205BA57B-92E9-4781-8CFD-E97998977CF5}" type="pres">
      <dgm:prSet presAssocID="{E77E1A24-3B9A-4985-911B-75203ABBEF1D}" presName="childNode2tx" presStyleLbl="bgAcc1" presStyleIdx="1" presStyleCnt="3">
        <dgm:presLayoutVars>
          <dgm:bulletEnabled val="1"/>
        </dgm:presLayoutVars>
      </dgm:prSet>
      <dgm:spPr/>
      <dgm:t>
        <a:bodyPr/>
        <a:lstStyle/>
        <a:p>
          <a:endParaRPr lang="fr-FR"/>
        </a:p>
      </dgm:t>
    </dgm:pt>
    <dgm:pt modelId="{603B6367-24FF-491B-9F49-FEDC00E260E8}" type="pres">
      <dgm:prSet presAssocID="{E77E1A24-3B9A-4985-911B-75203ABBEF1D}" presName="parentNode2" presStyleLbl="node1" presStyleIdx="1" presStyleCnt="3">
        <dgm:presLayoutVars>
          <dgm:chMax val="0"/>
          <dgm:bulletEnabled val="1"/>
        </dgm:presLayoutVars>
      </dgm:prSet>
      <dgm:spPr/>
      <dgm:t>
        <a:bodyPr/>
        <a:lstStyle/>
        <a:p>
          <a:endParaRPr lang="fr-FR"/>
        </a:p>
      </dgm:t>
    </dgm:pt>
    <dgm:pt modelId="{658B537C-8EDA-447A-81E9-DEB1D5549670}" type="pres">
      <dgm:prSet presAssocID="{E77E1A24-3B9A-4985-911B-75203ABBEF1D}" presName="connSite2" presStyleCnt="0"/>
      <dgm:spPr/>
    </dgm:pt>
    <dgm:pt modelId="{A4E94717-970F-45F7-954F-3CA499B5DE7C}" type="pres">
      <dgm:prSet presAssocID="{5FC5FDC7-3582-4742-8E0B-EF3AC7919361}" presName="Name18" presStyleLbl="sibTrans2D1" presStyleIdx="1" presStyleCnt="2"/>
      <dgm:spPr/>
      <dgm:t>
        <a:bodyPr/>
        <a:lstStyle/>
        <a:p>
          <a:endParaRPr lang="fr-FR"/>
        </a:p>
      </dgm:t>
    </dgm:pt>
    <dgm:pt modelId="{153C61AA-E046-46EF-A16D-B22AB377BC41}" type="pres">
      <dgm:prSet presAssocID="{4CD2AD0E-EAA4-4D9E-967A-4C26A8DD9A66}" presName="composite1" presStyleCnt="0"/>
      <dgm:spPr/>
    </dgm:pt>
    <dgm:pt modelId="{8A1DF029-50F1-4FFA-BC38-D7490226A4D5}" type="pres">
      <dgm:prSet presAssocID="{4CD2AD0E-EAA4-4D9E-967A-4C26A8DD9A66}" presName="dummyNode1" presStyleLbl="node1" presStyleIdx="1" presStyleCnt="3"/>
      <dgm:spPr/>
    </dgm:pt>
    <dgm:pt modelId="{537D0F01-094D-4C25-9987-193E1C54D9A2}" type="pres">
      <dgm:prSet presAssocID="{4CD2AD0E-EAA4-4D9E-967A-4C26A8DD9A66}" presName="childNode1" presStyleLbl="bgAcc1" presStyleIdx="2" presStyleCnt="3">
        <dgm:presLayoutVars>
          <dgm:bulletEnabled val="1"/>
        </dgm:presLayoutVars>
      </dgm:prSet>
      <dgm:spPr/>
      <dgm:t>
        <a:bodyPr/>
        <a:lstStyle/>
        <a:p>
          <a:endParaRPr lang="fr-FR"/>
        </a:p>
      </dgm:t>
    </dgm:pt>
    <dgm:pt modelId="{D2A046B6-6635-4212-B1AE-9DC3FF601323}" type="pres">
      <dgm:prSet presAssocID="{4CD2AD0E-EAA4-4D9E-967A-4C26A8DD9A66}" presName="childNode1tx" presStyleLbl="bgAcc1" presStyleIdx="2" presStyleCnt="3">
        <dgm:presLayoutVars>
          <dgm:bulletEnabled val="1"/>
        </dgm:presLayoutVars>
      </dgm:prSet>
      <dgm:spPr/>
      <dgm:t>
        <a:bodyPr/>
        <a:lstStyle/>
        <a:p>
          <a:endParaRPr lang="fr-FR"/>
        </a:p>
      </dgm:t>
    </dgm:pt>
    <dgm:pt modelId="{F2C74F43-BAA8-461D-9C75-D3684DBDAE3A}" type="pres">
      <dgm:prSet presAssocID="{4CD2AD0E-EAA4-4D9E-967A-4C26A8DD9A66}" presName="parentNode1" presStyleLbl="node1" presStyleIdx="2" presStyleCnt="3">
        <dgm:presLayoutVars>
          <dgm:chMax val="1"/>
          <dgm:bulletEnabled val="1"/>
        </dgm:presLayoutVars>
      </dgm:prSet>
      <dgm:spPr/>
      <dgm:t>
        <a:bodyPr/>
        <a:lstStyle/>
        <a:p>
          <a:endParaRPr lang="fr-FR"/>
        </a:p>
      </dgm:t>
    </dgm:pt>
    <dgm:pt modelId="{4475C6DC-E608-42F0-9F82-7C9DCB447966}" type="pres">
      <dgm:prSet presAssocID="{4CD2AD0E-EAA4-4D9E-967A-4C26A8DD9A66}" presName="connSite1" presStyleCnt="0"/>
      <dgm:spPr/>
    </dgm:pt>
  </dgm:ptLst>
  <dgm:cxnLst>
    <dgm:cxn modelId="{59F402C3-DB72-4CD1-BFA2-5D6C0A97CFF5}" type="presOf" srcId="{117692BC-2401-4B11-B2BB-22ED4074D675}" destId="{205BA57B-92E9-4781-8CFD-E97998977CF5}" srcOrd="1" destOrd="0" presId="urn:microsoft.com/office/officeart/2005/8/layout/hProcess4"/>
    <dgm:cxn modelId="{A74241CF-AF40-4874-B17D-7E357E49469F}" type="presOf" srcId="{FE1AB22F-FEEB-434A-9F7E-43AE0F828648}" destId="{537D0F01-094D-4C25-9987-193E1C54D9A2}" srcOrd="0" destOrd="0" presId="urn:microsoft.com/office/officeart/2005/8/layout/hProcess4"/>
    <dgm:cxn modelId="{5F35E6CB-677F-4176-9018-D842A00F468E}" srcId="{4CD2AD0E-EAA4-4D9E-967A-4C26A8DD9A66}" destId="{FE1AB22F-FEEB-434A-9F7E-43AE0F828648}" srcOrd="0" destOrd="0" parTransId="{B6158E44-558A-45BB-B9DD-7BACED134675}" sibTransId="{2DE2599E-BB70-45BC-883A-F57CE3CB04B3}"/>
    <dgm:cxn modelId="{90723C1C-C516-4497-904C-DDA159AD807E}" type="presOf" srcId="{AFDF3458-B6D2-4067-B6B2-26FD04280B87}" destId="{2A773E46-806B-445C-BB92-49AC01295CA8}" srcOrd="1" destOrd="0" presId="urn:microsoft.com/office/officeart/2005/8/layout/hProcess4"/>
    <dgm:cxn modelId="{2F80B8F3-387F-437C-BC9A-5913016357C8}" type="presOf" srcId="{C17E0066-560C-43BD-BD66-705CBC4B7DFA}" destId="{205BA57B-92E9-4781-8CFD-E97998977CF5}" srcOrd="1" destOrd="2" presId="urn:microsoft.com/office/officeart/2005/8/layout/hProcess4"/>
    <dgm:cxn modelId="{5BA5C355-6F11-40F5-BCB5-33009B4F5382}" srcId="{B679E60E-2A97-456D-8AFD-12FFC6B37CC9}" destId="{7B340F6E-4A82-4E6A-BA78-E04B0ECE1BB8}" srcOrd="0" destOrd="0" parTransId="{7598F380-7D6D-4536-A20C-77524BBD7064}" sibTransId="{92F03255-9789-432A-9414-1A0BAB6DF09C}"/>
    <dgm:cxn modelId="{83211F0E-F086-4F9C-870C-E0AD6416AB98}" srcId="{E77E1A24-3B9A-4985-911B-75203ABBEF1D}" destId="{117692BC-2401-4B11-B2BB-22ED4074D675}" srcOrd="0" destOrd="0" parTransId="{B5C6BAA3-F55B-4F00-9A6E-79FA6AD116FC}" sibTransId="{CD1CE438-2B44-4B94-8D78-0D77F3C52268}"/>
    <dgm:cxn modelId="{35240875-4B66-4181-A613-7C14A6C10B88}" type="presOf" srcId="{554A32F9-9AC9-4C53-B8A2-877EC42A7E9B}" destId="{D2A046B6-6635-4212-B1AE-9DC3FF601323}" srcOrd="1" destOrd="1" presId="urn:microsoft.com/office/officeart/2005/8/layout/hProcess4"/>
    <dgm:cxn modelId="{22606787-80B2-4D94-8513-62AB29010EE5}" type="presOf" srcId="{117692BC-2401-4B11-B2BB-22ED4074D675}" destId="{78B135E1-308C-4CFB-B7C4-81A544D89D12}" srcOrd="0" destOrd="0" presId="urn:microsoft.com/office/officeart/2005/8/layout/hProcess4"/>
    <dgm:cxn modelId="{B3A42475-03F7-46F2-97B7-800D53119FEE}" srcId="{E77E1A24-3B9A-4985-911B-75203ABBEF1D}" destId="{C17E0066-560C-43BD-BD66-705CBC4B7DFA}" srcOrd="2" destOrd="0" parTransId="{97F2F9D2-0D7C-4C77-A4D5-3606F3DF327E}" sibTransId="{F6F09291-EC67-403A-B732-6009B0C32CCF}"/>
    <dgm:cxn modelId="{04C69877-42E3-45B7-BED4-95DDD65898E0}" type="presOf" srcId="{7CFF9BD7-B8E4-49DD-917D-D8B20CF5FA7C}" destId="{205BA57B-92E9-4781-8CFD-E97998977CF5}" srcOrd="1" destOrd="1" presId="urn:microsoft.com/office/officeart/2005/8/layout/hProcess4"/>
    <dgm:cxn modelId="{C3C3D130-F7B0-407E-9ECB-2A687FFA7302}" type="presOf" srcId="{5FC5FDC7-3582-4742-8E0B-EF3AC7919361}" destId="{A4E94717-970F-45F7-954F-3CA499B5DE7C}" srcOrd="0" destOrd="0" presId="urn:microsoft.com/office/officeart/2005/8/layout/hProcess4"/>
    <dgm:cxn modelId="{30997326-5DB1-4BFD-BB5B-EAFE924D01DF}" srcId="{B679E60E-2A97-456D-8AFD-12FFC6B37CC9}" destId="{E77E1A24-3B9A-4985-911B-75203ABBEF1D}" srcOrd="1" destOrd="0" parTransId="{8615086E-930A-47F5-A241-9F882EDD718C}" sibTransId="{5FC5FDC7-3582-4742-8E0B-EF3AC7919361}"/>
    <dgm:cxn modelId="{DEC59FC3-8395-4E8C-AD57-7FA3557D2F62}" srcId="{4CD2AD0E-EAA4-4D9E-967A-4C26A8DD9A66}" destId="{554A32F9-9AC9-4C53-B8A2-877EC42A7E9B}" srcOrd="1" destOrd="0" parTransId="{930F2F2B-E653-4D2F-8624-EC8AE98736C3}" sibTransId="{833CB281-FC88-48B8-B975-855E5B738E57}"/>
    <dgm:cxn modelId="{91EA0216-1580-4BAD-8D7E-DA5D4CA432C3}" type="presOf" srcId="{AFDF3458-B6D2-4067-B6B2-26FD04280B87}" destId="{11E007A1-EB9C-420D-8BBA-F126B46B38BB}" srcOrd="0" destOrd="0" presId="urn:microsoft.com/office/officeart/2005/8/layout/hProcess4"/>
    <dgm:cxn modelId="{E8354A58-6D2D-4423-B92B-998BC6205D24}" type="presOf" srcId="{B679E60E-2A97-456D-8AFD-12FFC6B37CC9}" destId="{FB05B656-C31D-4A9A-AC07-DB2D92BC480E}" srcOrd="0" destOrd="0" presId="urn:microsoft.com/office/officeart/2005/8/layout/hProcess4"/>
    <dgm:cxn modelId="{803A2780-E51D-4AC9-BC2C-A77306D53DA4}" srcId="{7B340F6E-4A82-4E6A-BA78-E04B0ECE1BB8}" destId="{AFDF3458-B6D2-4067-B6B2-26FD04280B87}" srcOrd="0" destOrd="0" parTransId="{301D8B6D-75A6-4279-AC5F-9BAC92713CFC}" sibTransId="{355DB83F-3AF8-4656-9D9F-5B4A338855C1}"/>
    <dgm:cxn modelId="{813E8D38-71D1-41E7-89F0-FC7520D6D17B}" type="presOf" srcId="{C17E0066-560C-43BD-BD66-705CBC4B7DFA}" destId="{78B135E1-308C-4CFB-B7C4-81A544D89D12}" srcOrd="0" destOrd="2" presId="urn:microsoft.com/office/officeart/2005/8/layout/hProcess4"/>
    <dgm:cxn modelId="{B1B2D8D7-7134-42E7-97D4-704C2E157A9D}" type="presOf" srcId="{7CFF9BD7-B8E4-49DD-917D-D8B20CF5FA7C}" destId="{78B135E1-308C-4CFB-B7C4-81A544D89D12}" srcOrd="0" destOrd="1" presId="urn:microsoft.com/office/officeart/2005/8/layout/hProcess4"/>
    <dgm:cxn modelId="{9B8A20C2-BA17-4B9B-ABEF-1AADA39EEB63}" srcId="{E77E1A24-3B9A-4985-911B-75203ABBEF1D}" destId="{7CFF9BD7-B8E4-49DD-917D-D8B20CF5FA7C}" srcOrd="1" destOrd="0" parTransId="{9559AB2B-E279-4B82-B7ED-7CBD145778F0}" sibTransId="{B3DD7A08-8CF5-479B-BCAD-A322E89E457A}"/>
    <dgm:cxn modelId="{32E13D3C-2598-4EEA-9A7F-B99A590A5F63}" type="presOf" srcId="{FE1AB22F-FEEB-434A-9F7E-43AE0F828648}" destId="{D2A046B6-6635-4212-B1AE-9DC3FF601323}" srcOrd="1" destOrd="0" presId="urn:microsoft.com/office/officeart/2005/8/layout/hProcess4"/>
    <dgm:cxn modelId="{11047A0F-7C48-4762-BD69-B0505B776B0D}" type="presOf" srcId="{E20DDB6B-33CB-4F9E-AF78-A938ACA9C815}" destId="{11E007A1-EB9C-420D-8BBA-F126B46B38BB}" srcOrd="0" destOrd="1" presId="urn:microsoft.com/office/officeart/2005/8/layout/hProcess4"/>
    <dgm:cxn modelId="{64872267-4501-41E9-9990-5CBA88A383C4}" type="presOf" srcId="{E20DDB6B-33CB-4F9E-AF78-A938ACA9C815}" destId="{2A773E46-806B-445C-BB92-49AC01295CA8}" srcOrd="1" destOrd="1" presId="urn:microsoft.com/office/officeart/2005/8/layout/hProcess4"/>
    <dgm:cxn modelId="{5CC66DEA-EC76-4D8B-8CCF-A9170ECECD5C}" srcId="{B679E60E-2A97-456D-8AFD-12FFC6B37CC9}" destId="{4CD2AD0E-EAA4-4D9E-967A-4C26A8DD9A66}" srcOrd="2" destOrd="0" parTransId="{19F71CE8-5DAC-4648-BDC5-777FCF4F9C6B}" sibTransId="{5479D019-3460-44D5-AB7E-B3CC98DFB379}"/>
    <dgm:cxn modelId="{0226AE7A-4CEF-4E01-BE16-1F1E3A8DCDC0}" type="presOf" srcId="{92F03255-9789-432A-9414-1A0BAB6DF09C}" destId="{6E69E4E6-7CE0-42C7-8F9E-47194167ECE5}" srcOrd="0" destOrd="0" presId="urn:microsoft.com/office/officeart/2005/8/layout/hProcess4"/>
    <dgm:cxn modelId="{26021476-B2AA-4599-B92E-D262E93B8300}" type="presOf" srcId="{E77E1A24-3B9A-4985-911B-75203ABBEF1D}" destId="{603B6367-24FF-491B-9F49-FEDC00E260E8}" srcOrd="0" destOrd="0" presId="urn:microsoft.com/office/officeart/2005/8/layout/hProcess4"/>
    <dgm:cxn modelId="{456BFC7D-9370-4868-B3E9-AA04FBDF617D}" type="presOf" srcId="{554A32F9-9AC9-4C53-B8A2-877EC42A7E9B}" destId="{537D0F01-094D-4C25-9987-193E1C54D9A2}" srcOrd="0" destOrd="1" presId="urn:microsoft.com/office/officeart/2005/8/layout/hProcess4"/>
    <dgm:cxn modelId="{30AA08BE-AD8E-4E1C-8B2A-68F426DCD367}" type="presOf" srcId="{7B340F6E-4A82-4E6A-BA78-E04B0ECE1BB8}" destId="{D5C40E9C-F0EC-4516-989A-5E73C6DB3C54}" srcOrd="0" destOrd="0" presId="urn:microsoft.com/office/officeart/2005/8/layout/hProcess4"/>
    <dgm:cxn modelId="{21678065-CFC2-4082-AE2A-1B11ADC2B4B2}" type="presOf" srcId="{4CD2AD0E-EAA4-4D9E-967A-4C26A8DD9A66}" destId="{F2C74F43-BAA8-461D-9C75-D3684DBDAE3A}" srcOrd="0" destOrd="0" presId="urn:microsoft.com/office/officeart/2005/8/layout/hProcess4"/>
    <dgm:cxn modelId="{9C25C8E0-14D9-4322-963B-518BD751EB96}" srcId="{7B340F6E-4A82-4E6A-BA78-E04B0ECE1BB8}" destId="{E20DDB6B-33CB-4F9E-AF78-A938ACA9C815}" srcOrd="1" destOrd="0" parTransId="{C976C8B0-3527-4647-950B-690E7941935C}" sibTransId="{B5C8601F-DEE4-4F64-9A18-9E5137F9B71D}"/>
    <dgm:cxn modelId="{1E22CBEE-F63E-455A-B335-EE72EBA95126}" type="presParOf" srcId="{FB05B656-C31D-4A9A-AC07-DB2D92BC480E}" destId="{6F56AF95-D806-480E-AC1D-1ACBA4BB757C}" srcOrd="0" destOrd="0" presId="urn:microsoft.com/office/officeart/2005/8/layout/hProcess4"/>
    <dgm:cxn modelId="{EFC991F1-14F9-499D-98A7-DFBD5B875889}" type="presParOf" srcId="{FB05B656-C31D-4A9A-AC07-DB2D92BC480E}" destId="{A52EB054-3AD4-4D85-BCD1-D26AC68269DB}" srcOrd="1" destOrd="0" presId="urn:microsoft.com/office/officeart/2005/8/layout/hProcess4"/>
    <dgm:cxn modelId="{BB26DBE2-70C1-4387-87B7-49B10F3EE849}" type="presParOf" srcId="{FB05B656-C31D-4A9A-AC07-DB2D92BC480E}" destId="{6E98A014-4131-457D-B039-9898728F3063}" srcOrd="2" destOrd="0" presId="urn:microsoft.com/office/officeart/2005/8/layout/hProcess4"/>
    <dgm:cxn modelId="{4F202A3B-6508-4482-B813-6107267D52C9}" type="presParOf" srcId="{6E98A014-4131-457D-B039-9898728F3063}" destId="{75DA994D-05FD-48BE-80B6-24CA468586E9}" srcOrd="0" destOrd="0" presId="urn:microsoft.com/office/officeart/2005/8/layout/hProcess4"/>
    <dgm:cxn modelId="{645EE7FD-39C3-4746-A34A-082127FEA5D2}" type="presParOf" srcId="{75DA994D-05FD-48BE-80B6-24CA468586E9}" destId="{73F6A230-FF6D-4F44-BC76-41F7365C5C8C}" srcOrd="0" destOrd="0" presId="urn:microsoft.com/office/officeart/2005/8/layout/hProcess4"/>
    <dgm:cxn modelId="{4772B8AF-3456-427A-B00A-6C13246BF7FF}" type="presParOf" srcId="{75DA994D-05FD-48BE-80B6-24CA468586E9}" destId="{11E007A1-EB9C-420D-8BBA-F126B46B38BB}" srcOrd="1" destOrd="0" presId="urn:microsoft.com/office/officeart/2005/8/layout/hProcess4"/>
    <dgm:cxn modelId="{B6C67DDA-4272-4B8E-94FC-71EF3B433739}" type="presParOf" srcId="{75DA994D-05FD-48BE-80B6-24CA468586E9}" destId="{2A773E46-806B-445C-BB92-49AC01295CA8}" srcOrd="2" destOrd="0" presId="urn:microsoft.com/office/officeart/2005/8/layout/hProcess4"/>
    <dgm:cxn modelId="{2B1D4430-4F3D-4CCD-8B92-7BE39C5DFF87}" type="presParOf" srcId="{75DA994D-05FD-48BE-80B6-24CA468586E9}" destId="{D5C40E9C-F0EC-4516-989A-5E73C6DB3C54}" srcOrd="3" destOrd="0" presId="urn:microsoft.com/office/officeart/2005/8/layout/hProcess4"/>
    <dgm:cxn modelId="{2DC60D13-12B4-48B6-A055-830A59397177}" type="presParOf" srcId="{75DA994D-05FD-48BE-80B6-24CA468586E9}" destId="{0807DD14-2FDF-40E4-AB2A-55AC2932F5EC}" srcOrd="4" destOrd="0" presId="urn:microsoft.com/office/officeart/2005/8/layout/hProcess4"/>
    <dgm:cxn modelId="{2BECF8FA-1ECB-478E-A20C-915A0948F7BE}" type="presParOf" srcId="{6E98A014-4131-457D-B039-9898728F3063}" destId="{6E69E4E6-7CE0-42C7-8F9E-47194167ECE5}" srcOrd="1" destOrd="0" presId="urn:microsoft.com/office/officeart/2005/8/layout/hProcess4"/>
    <dgm:cxn modelId="{F760C019-16FD-4502-A05D-B32E915D8E7C}" type="presParOf" srcId="{6E98A014-4131-457D-B039-9898728F3063}" destId="{3A52B827-D529-43CF-B1FA-DCC35D176634}" srcOrd="2" destOrd="0" presId="urn:microsoft.com/office/officeart/2005/8/layout/hProcess4"/>
    <dgm:cxn modelId="{91FF2502-C5E4-4BC5-A832-5A7308FA416D}" type="presParOf" srcId="{3A52B827-D529-43CF-B1FA-DCC35D176634}" destId="{13D6AF54-18B0-43FA-B569-9AA2F4F8BBCC}" srcOrd="0" destOrd="0" presId="urn:microsoft.com/office/officeart/2005/8/layout/hProcess4"/>
    <dgm:cxn modelId="{C5167A49-5609-4BA9-A4FC-118C0DD71C2D}" type="presParOf" srcId="{3A52B827-D529-43CF-B1FA-DCC35D176634}" destId="{78B135E1-308C-4CFB-B7C4-81A544D89D12}" srcOrd="1" destOrd="0" presId="urn:microsoft.com/office/officeart/2005/8/layout/hProcess4"/>
    <dgm:cxn modelId="{1D71E019-930D-485A-A52E-51698D17BE2D}" type="presParOf" srcId="{3A52B827-D529-43CF-B1FA-DCC35D176634}" destId="{205BA57B-92E9-4781-8CFD-E97998977CF5}" srcOrd="2" destOrd="0" presId="urn:microsoft.com/office/officeart/2005/8/layout/hProcess4"/>
    <dgm:cxn modelId="{453468AC-8BD7-4D08-8348-5824B671EA4D}" type="presParOf" srcId="{3A52B827-D529-43CF-B1FA-DCC35D176634}" destId="{603B6367-24FF-491B-9F49-FEDC00E260E8}" srcOrd="3" destOrd="0" presId="urn:microsoft.com/office/officeart/2005/8/layout/hProcess4"/>
    <dgm:cxn modelId="{592ACE4F-AED8-42E3-AA89-454D7B047BE7}" type="presParOf" srcId="{3A52B827-D529-43CF-B1FA-DCC35D176634}" destId="{658B537C-8EDA-447A-81E9-DEB1D5549670}" srcOrd="4" destOrd="0" presId="urn:microsoft.com/office/officeart/2005/8/layout/hProcess4"/>
    <dgm:cxn modelId="{3AEE8AB4-4FBD-4AB3-9121-D47F5BF6F22E}" type="presParOf" srcId="{6E98A014-4131-457D-B039-9898728F3063}" destId="{A4E94717-970F-45F7-954F-3CA499B5DE7C}" srcOrd="3" destOrd="0" presId="urn:microsoft.com/office/officeart/2005/8/layout/hProcess4"/>
    <dgm:cxn modelId="{DFE20738-7132-47CD-ADC1-B6B68914549C}" type="presParOf" srcId="{6E98A014-4131-457D-B039-9898728F3063}" destId="{153C61AA-E046-46EF-A16D-B22AB377BC41}" srcOrd="4" destOrd="0" presId="urn:microsoft.com/office/officeart/2005/8/layout/hProcess4"/>
    <dgm:cxn modelId="{3AC65D21-6DD2-4543-90C4-1DDF579B61A6}" type="presParOf" srcId="{153C61AA-E046-46EF-A16D-B22AB377BC41}" destId="{8A1DF029-50F1-4FFA-BC38-D7490226A4D5}" srcOrd="0" destOrd="0" presId="urn:microsoft.com/office/officeart/2005/8/layout/hProcess4"/>
    <dgm:cxn modelId="{904CA764-3599-499F-9B31-B6B4EA5AF0C1}" type="presParOf" srcId="{153C61AA-E046-46EF-A16D-B22AB377BC41}" destId="{537D0F01-094D-4C25-9987-193E1C54D9A2}" srcOrd="1" destOrd="0" presId="urn:microsoft.com/office/officeart/2005/8/layout/hProcess4"/>
    <dgm:cxn modelId="{8D39D5D6-7213-47C8-9F3C-154A6F6790BD}" type="presParOf" srcId="{153C61AA-E046-46EF-A16D-B22AB377BC41}" destId="{D2A046B6-6635-4212-B1AE-9DC3FF601323}" srcOrd="2" destOrd="0" presId="urn:microsoft.com/office/officeart/2005/8/layout/hProcess4"/>
    <dgm:cxn modelId="{16A84F1C-B2FE-44B2-AD92-8136E9386961}" type="presParOf" srcId="{153C61AA-E046-46EF-A16D-B22AB377BC41}" destId="{F2C74F43-BAA8-461D-9C75-D3684DBDAE3A}" srcOrd="3" destOrd="0" presId="urn:microsoft.com/office/officeart/2005/8/layout/hProcess4"/>
    <dgm:cxn modelId="{111B1E48-2674-4C72-A8C5-CCFE8CC0F143}" type="presParOf" srcId="{153C61AA-E046-46EF-A16D-B22AB377BC41}" destId="{4475C6DC-E608-42F0-9F82-7C9DCB447966}"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192F6F-7E7A-4E36-9F10-0949E0795988}" type="doc">
      <dgm:prSet loTypeId="urn:microsoft.com/office/officeart/2005/8/layout/hProcess9" loCatId="process" qsTypeId="urn:microsoft.com/office/officeart/2005/8/quickstyle/3d1" qsCatId="3D" csTypeId="urn:microsoft.com/office/officeart/2005/8/colors/colorful4" csCatId="colorful" phldr="1"/>
      <dgm:spPr/>
    </dgm:pt>
    <dgm:pt modelId="{98EE718D-8F9D-4DE5-92CE-1D6A9E800EE6}">
      <dgm:prSet phldrT="[Texte]"/>
      <dgm:spPr/>
      <dgm:t>
        <a:bodyPr/>
        <a:lstStyle/>
        <a:p>
          <a:r>
            <a:rPr lang="fr-FR" dirty="0" smtClean="0"/>
            <a:t>L’élève se sent concerné</a:t>
          </a:r>
          <a:endParaRPr lang="fr-FR" dirty="0"/>
        </a:p>
      </dgm:t>
    </dgm:pt>
    <dgm:pt modelId="{7116269D-DFFB-4E5B-9F6C-56DA4F505539}" type="parTrans" cxnId="{ACDF624A-3139-4BE6-A90E-C8D52D02D7F9}">
      <dgm:prSet/>
      <dgm:spPr/>
      <dgm:t>
        <a:bodyPr/>
        <a:lstStyle/>
        <a:p>
          <a:endParaRPr lang="fr-FR"/>
        </a:p>
      </dgm:t>
    </dgm:pt>
    <dgm:pt modelId="{8305B120-FCE7-4CD0-BE78-DD71F77A2B9A}" type="sibTrans" cxnId="{ACDF624A-3139-4BE6-A90E-C8D52D02D7F9}">
      <dgm:prSet/>
      <dgm:spPr/>
      <dgm:t>
        <a:bodyPr/>
        <a:lstStyle/>
        <a:p>
          <a:endParaRPr lang="fr-FR"/>
        </a:p>
      </dgm:t>
    </dgm:pt>
    <dgm:pt modelId="{E4C56012-31AF-4D5C-AB60-F59438FACD13}">
      <dgm:prSet phldrT="[Texte]"/>
      <dgm:spPr/>
      <dgm:t>
        <a:bodyPr/>
        <a:lstStyle/>
        <a:p>
          <a:r>
            <a:rPr lang="fr-FR" dirty="0" smtClean="0"/>
            <a:t>Garantir la motivation de l’élève</a:t>
          </a:r>
          <a:endParaRPr lang="fr-FR" dirty="0"/>
        </a:p>
      </dgm:t>
    </dgm:pt>
    <dgm:pt modelId="{E9199B56-A611-440F-B692-D964660D3743}" type="parTrans" cxnId="{0936B222-91F5-40E7-A04C-8B9015DF1122}">
      <dgm:prSet/>
      <dgm:spPr/>
      <dgm:t>
        <a:bodyPr/>
        <a:lstStyle/>
        <a:p>
          <a:endParaRPr lang="fr-FR"/>
        </a:p>
      </dgm:t>
    </dgm:pt>
    <dgm:pt modelId="{22D3CBF9-CBE0-45F2-AA5A-6568FCB1D8E4}" type="sibTrans" cxnId="{0936B222-91F5-40E7-A04C-8B9015DF1122}">
      <dgm:prSet/>
      <dgm:spPr/>
      <dgm:t>
        <a:bodyPr/>
        <a:lstStyle/>
        <a:p>
          <a:endParaRPr lang="fr-FR"/>
        </a:p>
      </dgm:t>
    </dgm:pt>
    <dgm:pt modelId="{33510119-29F1-46FF-918C-918146D79613}">
      <dgm:prSet phldrT="[Texte]"/>
      <dgm:spPr/>
      <dgm:t>
        <a:bodyPr/>
        <a:lstStyle/>
        <a:p>
          <a:r>
            <a:rPr lang="fr-FR" dirty="0" smtClean="0"/>
            <a:t>Augmenter l’efficacité pédagogique</a:t>
          </a:r>
          <a:endParaRPr lang="fr-FR" dirty="0"/>
        </a:p>
      </dgm:t>
    </dgm:pt>
    <dgm:pt modelId="{5B09C33C-82A8-4AF2-AF83-6ED8042C097E}" type="parTrans" cxnId="{C3EC64FC-8AFE-4366-9057-645999C34EE1}">
      <dgm:prSet/>
      <dgm:spPr/>
      <dgm:t>
        <a:bodyPr/>
        <a:lstStyle/>
        <a:p>
          <a:endParaRPr lang="fr-FR"/>
        </a:p>
      </dgm:t>
    </dgm:pt>
    <dgm:pt modelId="{8E2CBE6E-12D2-4297-A43D-463F43FB2CB0}" type="sibTrans" cxnId="{C3EC64FC-8AFE-4366-9057-645999C34EE1}">
      <dgm:prSet/>
      <dgm:spPr/>
      <dgm:t>
        <a:bodyPr/>
        <a:lstStyle/>
        <a:p>
          <a:endParaRPr lang="fr-FR"/>
        </a:p>
      </dgm:t>
    </dgm:pt>
    <dgm:pt modelId="{0269C353-238E-4EC3-9AD6-B2FF2F5EC516}" type="pres">
      <dgm:prSet presAssocID="{0F192F6F-7E7A-4E36-9F10-0949E0795988}" presName="CompostProcess" presStyleCnt="0">
        <dgm:presLayoutVars>
          <dgm:dir/>
          <dgm:resizeHandles val="exact"/>
        </dgm:presLayoutVars>
      </dgm:prSet>
      <dgm:spPr/>
    </dgm:pt>
    <dgm:pt modelId="{5016ED74-6476-4137-9EDD-E5E06A9FA9DA}" type="pres">
      <dgm:prSet presAssocID="{0F192F6F-7E7A-4E36-9F10-0949E0795988}" presName="arrow" presStyleLbl="bgShp" presStyleIdx="0" presStyleCnt="1"/>
      <dgm:spPr/>
    </dgm:pt>
    <dgm:pt modelId="{D841EC7C-B3D8-43E1-9516-936BD3762A37}" type="pres">
      <dgm:prSet presAssocID="{0F192F6F-7E7A-4E36-9F10-0949E0795988}" presName="linearProcess" presStyleCnt="0"/>
      <dgm:spPr/>
    </dgm:pt>
    <dgm:pt modelId="{BB5FFFB6-AFD4-431B-94A3-91D048AA1547}" type="pres">
      <dgm:prSet presAssocID="{98EE718D-8F9D-4DE5-92CE-1D6A9E800EE6}" presName="textNode" presStyleLbl="node1" presStyleIdx="0" presStyleCnt="3">
        <dgm:presLayoutVars>
          <dgm:bulletEnabled val="1"/>
        </dgm:presLayoutVars>
      </dgm:prSet>
      <dgm:spPr/>
      <dgm:t>
        <a:bodyPr/>
        <a:lstStyle/>
        <a:p>
          <a:endParaRPr lang="fr-FR"/>
        </a:p>
      </dgm:t>
    </dgm:pt>
    <dgm:pt modelId="{76B349B9-AEB9-4F24-B954-65CFCE29E770}" type="pres">
      <dgm:prSet presAssocID="{8305B120-FCE7-4CD0-BE78-DD71F77A2B9A}" presName="sibTrans" presStyleCnt="0"/>
      <dgm:spPr/>
    </dgm:pt>
    <dgm:pt modelId="{23943A7F-9CF7-4058-98B8-718CA89CCCDE}" type="pres">
      <dgm:prSet presAssocID="{E4C56012-31AF-4D5C-AB60-F59438FACD13}" presName="textNode" presStyleLbl="node1" presStyleIdx="1" presStyleCnt="3">
        <dgm:presLayoutVars>
          <dgm:bulletEnabled val="1"/>
        </dgm:presLayoutVars>
      </dgm:prSet>
      <dgm:spPr/>
      <dgm:t>
        <a:bodyPr/>
        <a:lstStyle/>
        <a:p>
          <a:endParaRPr lang="fr-FR"/>
        </a:p>
      </dgm:t>
    </dgm:pt>
    <dgm:pt modelId="{D93D3421-5C2F-4A1F-88D9-3B5E45EB7732}" type="pres">
      <dgm:prSet presAssocID="{22D3CBF9-CBE0-45F2-AA5A-6568FCB1D8E4}" presName="sibTrans" presStyleCnt="0"/>
      <dgm:spPr/>
    </dgm:pt>
    <dgm:pt modelId="{9460697B-E4CD-49C6-91E8-9048A972FE80}" type="pres">
      <dgm:prSet presAssocID="{33510119-29F1-46FF-918C-918146D79613}" presName="textNode" presStyleLbl="node1" presStyleIdx="2" presStyleCnt="3">
        <dgm:presLayoutVars>
          <dgm:bulletEnabled val="1"/>
        </dgm:presLayoutVars>
      </dgm:prSet>
      <dgm:spPr/>
      <dgm:t>
        <a:bodyPr/>
        <a:lstStyle/>
        <a:p>
          <a:endParaRPr lang="fr-FR"/>
        </a:p>
      </dgm:t>
    </dgm:pt>
  </dgm:ptLst>
  <dgm:cxnLst>
    <dgm:cxn modelId="{ACDF624A-3139-4BE6-A90E-C8D52D02D7F9}" srcId="{0F192F6F-7E7A-4E36-9F10-0949E0795988}" destId="{98EE718D-8F9D-4DE5-92CE-1D6A9E800EE6}" srcOrd="0" destOrd="0" parTransId="{7116269D-DFFB-4E5B-9F6C-56DA4F505539}" sibTransId="{8305B120-FCE7-4CD0-BE78-DD71F77A2B9A}"/>
    <dgm:cxn modelId="{C3EC64FC-8AFE-4366-9057-645999C34EE1}" srcId="{0F192F6F-7E7A-4E36-9F10-0949E0795988}" destId="{33510119-29F1-46FF-918C-918146D79613}" srcOrd="2" destOrd="0" parTransId="{5B09C33C-82A8-4AF2-AF83-6ED8042C097E}" sibTransId="{8E2CBE6E-12D2-4297-A43D-463F43FB2CB0}"/>
    <dgm:cxn modelId="{0936B222-91F5-40E7-A04C-8B9015DF1122}" srcId="{0F192F6F-7E7A-4E36-9F10-0949E0795988}" destId="{E4C56012-31AF-4D5C-AB60-F59438FACD13}" srcOrd="1" destOrd="0" parTransId="{E9199B56-A611-440F-B692-D964660D3743}" sibTransId="{22D3CBF9-CBE0-45F2-AA5A-6568FCB1D8E4}"/>
    <dgm:cxn modelId="{C582E64E-96D0-416D-8F3F-2802013AC5AF}" type="presOf" srcId="{98EE718D-8F9D-4DE5-92CE-1D6A9E800EE6}" destId="{BB5FFFB6-AFD4-431B-94A3-91D048AA1547}" srcOrd="0" destOrd="0" presId="urn:microsoft.com/office/officeart/2005/8/layout/hProcess9"/>
    <dgm:cxn modelId="{420DE646-370E-4E22-848E-2753CBE48481}" type="presOf" srcId="{0F192F6F-7E7A-4E36-9F10-0949E0795988}" destId="{0269C353-238E-4EC3-9AD6-B2FF2F5EC516}" srcOrd="0" destOrd="0" presId="urn:microsoft.com/office/officeart/2005/8/layout/hProcess9"/>
    <dgm:cxn modelId="{2FC6FA65-BBE6-4200-98E4-64A1EB975F10}" type="presOf" srcId="{33510119-29F1-46FF-918C-918146D79613}" destId="{9460697B-E4CD-49C6-91E8-9048A972FE80}" srcOrd="0" destOrd="0" presId="urn:microsoft.com/office/officeart/2005/8/layout/hProcess9"/>
    <dgm:cxn modelId="{5E50EBC5-7DE6-4F5B-954C-56CA6AEDE320}" type="presOf" srcId="{E4C56012-31AF-4D5C-AB60-F59438FACD13}" destId="{23943A7F-9CF7-4058-98B8-718CA89CCCDE}" srcOrd="0" destOrd="0" presId="urn:microsoft.com/office/officeart/2005/8/layout/hProcess9"/>
    <dgm:cxn modelId="{FC105C64-9B5A-42FA-9120-71F110354484}" type="presParOf" srcId="{0269C353-238E-4EC3-9AD6-B2FF2F5EC516}" destId="{5016ED74-6476-4137-9EDD-E5E06A9FA9DA}" srcOrd="0" destOrd="0" presId="urn:microsoft.com/office/officeart/2005/8/layout/hProcess9"/>
    <dgm:cxn modelId="{18507058-8365-4767-8541-E2D96A02285D}" type="presParOf" srcId="{0269C353-238E-4EC3-9AD6-B2FF2F5EC516}" destId="{D841EC7C-B3D8-43E1-9516-936BD3762A37}" srcOrd="1" destOrd="0" presId="urn:microsoft.com/office/officeart/2005/8/layout/hProcess9"/>
    <dgm:cxn modelId="{E56390A8-2A13-49E8-A79E-D767A1CE7F62}" type="presParOf" srcId="{D841EC7C-B3D8-43E1-9516-936BD3762A37}" destId="{BB5FFFB6-AFD4-431B-94A3-91D048AA1547}" srcOrd="0" destOrd="0" presId="urn:microsoft.com/office/officeart/2005/8/layout/hProcess9"/>
    <dgm:cxn modelId="{ABF611A2-236B-4B7F-937D-3630FA4FE5B3}" type="presParOf" srcId="{D841EC7C-B3D8-43E1-9516-936BD3762A37}" destId="{76B349B9-AEB9-4F24-B954-65CFCE29E770}" srcOrd="1" destOrd="0" presId="urn:microsoft.com/office/officeart/2005/8/layout/hProcess9"/>
    <dgm:cxn modelId="{A8F8E393-AE53-4531-A33A-86E77C85A8CD}" type="presParOf" srcId="{D841EC7C-B3D8-43E1-9516-936BD3762A37}" destId="{23943A7F-9CF7-4058-98B8-718CA89CCCDE}" srcOrd="2" destOrd="0" presId="urn:microsoft.com/office/officeart/2005/8/layout/hProcess9"/>
    <dgm:cxn modelId="{8F1A33F0-64F2-4822-BBFF-3801077829B1}" type="presParOf" srcId="{D841EC7C-B3D8-43E1-9516-936BD3762A37}" destId="{D93D3421-5C2F-4A1F-88D9-3B5E45EB7732}" srcOrd="3" destOrd="0" presId="urn:microsoft.com/office/officeart/2005/8/layout/hProcess9"/>
    <dgm:cxn modelId="{EFD63C9A-7C2A-4FA4-9630-D5F5EEC6A9A6}" type="presParOf" srcId="{D841EC7C-B3D8-43E1-9516-936BD3762A37}" destId="{9460697B-E4CD-49C6-91E8-9048A972FE80}" srcOrd="4" destOrd="0" presId="urn:microsoft.com/office/officeart/2005/8/layout/hProcess9"/>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C297BFC-F3AB-4DC3-BE87-58C304553675}" type="doc">
      <dgm:prSet loTypeId="urn:microsoft.com/office/officeart/2005/8/layout/list1" loCatId="list" qsTypeId="urn:microsoft.com/office/officeart/2005/8/quickstyle/3d1" qsCatId="3D" csTypeId="urn:microsoft.com/office/officeart/2005/8/colors/colorful4" csCatId="colorful" phldr="1"/>
      <dgm:spPr/>
      <dgm:t>
        <a:bodyPr/>
        <a:lstStyle/>
        <a:p>
          <a:endParaRPr lang="fr-FR"/>
        </a:p>
      </dgm:t>
    </dgm:pt>
    <dgm:pt modelId="{FE5FC921-C916-41F4-92F1-A1373A29ABF7}">
      <dgm:prSet phldrT="[Texte]"/>
      <dgm:spPr/>
      <dgm:t>
        <a:bodyPr/>
        <a:lstStyle/>
        <a:p>
          <a:r>
            <a:rPr lang="fr-FR" dirty="0" smtClean="0"/>
            <a:t>Cours</a:t>
          </a:r>
          <a:endParaRPr lang="fr-FR" dirty="0"/>
        </a:p>
      </dgm:t>
    </dgm:pt>
    <dgm:pt modelId="{BEF54FEE-B9BE-4DFC-8B80-2CB8B93C72BC}" type="parTrans" cxnId="{192189BC-3B3A-46B2-BFBA-BD6B60009F36}">
      <dgm:prSet/>
      <dgm:spPr/>
      <dgm:t>
        <a:bodyPr/>
        <a:lstStyle/>
        <a:p>
          <a:endParaRPr lang="fr-FR"/>
        </a:p>
      </dgm:t>
    </dgm:pt>
    <dgm:pt modelId="{66C0C8D3-8F66-4628-B3DD-09F8308C783D}" type="sibTrans" cxnId="{192189BC-3B3A-46B2-BFBA-BD6B60009F36}">
      <dgm:prSet/>
      <dgm:spPr/>
      <dgm:t>
        <a:bodyPr/>
        <a:lstStyle/>
        <a:p>
          <a:endParaRPr lang="fr-FR"/>
        </a:p>
      </dgm:t>
    </dgm:pt>
    <dgm:pt modelId="{79FAB342-FB9F-4853-8A5A-6D4FDD9EDA83}">
      <dgm:prSet phldrT="[Texte]"/>
      <dgm:spPr/>
      <dgm:t>
        <a:bodyPr/>
        <a:lstStyle/>
        <a:p>
          <a:r>
            <a:rPr lang="fr-FR" dirty="0" smtClean="0"/>
            <a:t>TD</a:t>
          </a:r>
          <a:endParaRPr lang="fr-FR" dirty="0"/>
        </a:p>
      </dgm:t>
    </dgm:pt>
    <dgm:pt modelId="{334CA368-DA0E-4EFA-A00B-38F49473808C}" type="parTrans" cxnId="{6C1B36AF-2D22-4139-A3B6-FBC4C5780A67}">
      <dgm:prSet/>
      <dgm:spPr/>
      <dgm:t>
        <a:bodyPr/>
        <a:lstStyle/>
        <a:p>
          <a:endParaRPr lang="fr-FR"/>
        </a:p>
      </dgm:t>
    </dgm:pt>
    <dgm:pt modelId="{0AF4FD2F-D4E5-4471-84F2-E447CD62A494}" type="sibTrans" cxnId="{6C1B36AF-2D22-4139-A3B6-FBC4C5780A67}">
      <dgm:prSet/>
      <dgm:spPr/>
      <dgm:t>
        <a:bodyPr/>
        <a:lstStyle/>
        <a:p>
          <a:endParaRPr lang="fr-FR"/>
        </a:p>
      </dgm:t>
    </dgm:pt>
    <dgm:pt modelId="{C8B2E995-0D11-42A3-82CB-8B46A24CE2DE}">
      <dgm:prSet phldrT="[Texte]"/>
      <dgm:spPr/>
      <dgm:t>
        <a:bodyPr/>
        <a:lstStyle/>
        <a:p>
          <a:r>
            <a:rPr lang="fr-FR" dirty="0" smtClean="0"/>
            <a:t>Expérimentation</a:t>
          </a:r>
          <a:endParaRPr lang="fr-FR" dirty="0"/>
        </a:p>
      </dgm:t>
    </dgm:pt>
    <dgm:pt modelId="{3A5206B9-FD04-4A5A-8E37-BBCE0B9B1606}" type="parTrans" cxnId="{430EF8F8-1051-405A-8C99-F945B16EC92F}">
      <dgm:prSet/>
      <dgm:spPr/>
      <dgm:t>
        <a:bodyPr/>
        <a:lstStyle/>
        <a:p>
          <a:endParaRPr lang="fr-FR"/>
        </a:p>
      </dgm:t>
    </dgm:pt>
    <dgm:pt modelId="{432A5CCB-50FB-4B61-B0AC-E43722FF195F}" type="sibTrans" cxnId="{430EF8F8-1051-405A-8C99-F945B16EC92F}">
      <dgm:prSet/>
      <dgm:spPr/>
      <dgm:t>
        <a:bodyPr/>
        <a:lstStyle/>
        <a:p>
          <a:endParaRPr lang="fr-FR"/>
        </a:p>
      </dgm:t>
    </dgm:pt>
    <dgm:pt modelId="{A9C27935-9D01-450B-A1DE-104DCE35B79A}">
      <dgm:prSet phldrT="[Texte]"/>
      <dgm:spPr/>
      <dgm:t>
        <a:bodyPr/>
        <a:lstStyle/>
        <a:p>
          <a:r>
            <a:rPr lang="fr-FR" dirty="0" smtClean="0"/>
            <a:t>Etude de cas</a:t>
          </a:r>
          <a:endParaRPr lang="fr-FR" dirty="0"/>
        </a:p>
      </dgm:t>
    </dgm:pt>
    <dgm:pt modelId="{A8E1F4D2-B9B8-408D-BF21-C1E1C6543704}" type="parTrans" cxnId="{8BE9CFC4-51D3-406D-A249-8CAC7B21894F}">
      <dgm:prSet/>
      <dgm:spPr/>
      <dgm:t>
        <a:bodyPr/>
        <a:lstStyle/>
        <a:p>
          <a:endParaRPr lang="fr-FR"/>
        </a:p>
      </dgm:t>
    </dgm:pt>
    <dgm:pt modelId="{DD2F11FD-78E7-4AC6-B40F-7AD3A2C4EF82}" type="sibTrans" cxnId="{8BE9CFC4-51D3-406D-A249-8CAC7B21894F}">
      <dgm:prSet/>
      <dgm:spPr/>
      <dgm:t>
        <a:bodyPr/>
        <a:lstStyle/>
        <a:p>
          <a:endParaRPr lang="fr-FR"/>
        </a:p>
      </dgm:t>
    </dgm:pt>
    <dgm:pt modelId="{6845D19C-5351-42CE-82F4-83B5E96AEDE1}" type="pres">
      <dgm:prSet presAssocID="{AC297BFC-F3AB-4DC3-BE87-58C304553675}" presName="linear" presStyleCnt="0">
        <dgm:presLayoutVars>
          <dgm:dir/>
          <dgm:animLvl val="lvl"/>
          <dgm:resizeHandles val="exact"/>
        </dgm:presLayoutVars>
      </dgm:prSet>
      <dgm:spPr/>
      <dgm:t>
        <a:bodyPr/>
        <a:lstStyle/>
        <a:p>
          <a:endParaRPr lang="fr-FR"/>
        </a:p>
      </dgm:t>
    </dgm:pt>
    <dgm:pt modelId="{F8506F04-1457-4649-A082-43F0219E24CF}" type="pres">
      <dgm:prSet presAssocID="{FE5FC921-C916-41F4-92F1-A1373A29ABF7}" presName="parentLin" presStyleCnt="0"/>
      <dgm:spPr/>
      <dgm:t>
        <a:bodyPr/>
        <a:lstStyle/>
        <a:p>
          <a:endParaRPr lang="fr-FR"/>
        </a:p>
      </dgm:t>
    </dgm:pt>
    <dgm:pt modelId="{FD1A13FC-3ABE-4A5A-860D-F0441BF4DD04}" type="pres">
      <dgm:prSet presAssocID="{FE5FC921-C916-41F4-92F1-A1373A29ABF7}" presName="parentLeftMargin" presStyleLbl="node1" presStyleIdx="0" presStyleCnt="4"/>
      <dgm:spPr/>
      <dgm:t>
        <a:bodyPr/>
        <a:lstStyle/>
        <a:p>
          <a:endParaRPr lang="fr-FR"/>
        </a:p>
      </dgm:t>
    </dgm:pt>
    <dgm:pt modelId="{C0947597-0F10-4891-80F8-3652CD99A66B}" type="pres">
      <dgm:prSet presAssocID="{FE5FC921-C916-41F4-92F1-A1373A29ABF7}" presName="parentText" presStyleLbl="node1" presStyleIdx="0" presStyleCnt="4">
        <dgm:presLayoutVars>
          <dgm:chMax val="0"/>
          <dgm:bulletEnabled val="1"/>
        </dgm:presLayoutVars>
      </dgm:prSet>
      <dgm:spPr/>
      <dgm:t>
        <a:bodyPr/>
        <a:lstStyle/>
        <a:p>
          <a:endParaRPr lang="fr-FR"/>
        </a:p>
      </dgm:t>
    </dgm:pt>
    <dgm:pt modelId="{6B1753B7-B13E-45F2-BEF5-09759B24B12F}" type="pres">
      <dgm:prSet presAssocID="{FE5FC921-C916-41F4-92F1-A1373A29ABF7}" presName="negativeSpace" presStyleCnt="0"/>
      <dgm:spPr/>
      <dgm:t>
        <a:bodyPr/>
        <a:lstStyle/>
        <a:p>
          <a:endParaRPr lang="fr-FR"/>
        </a:p>
      </dgm:t>
    </dgm:pt>
    <dgm:pt modelId="{CB21BB7A-B31D-4F91-ADB2-2F8CCA7005E8}" type="pres">
      <dgm:prSet presAssocID="{FE5FC921-C916-41F4-92F1-A1373A29ABF7}" presName="childText" presStyleLbl="conFgAcc1" presStyleIdx="0" presStyleCnt="4">
        <dgm:presLayoutVars>
          <dgm:bulletEnabled val="1"/>
        </dgm:presLayoutVars>
      </dgm:prSet>
      <dgm:spPr/>
      <dgm:t>
        <a:bodyPr/>
        <a:lstStyle/>
        <a:p>
          <a:endParaRPr lang="fr-FR"/>
        </a:p>
      </dgm:t>
    </dgm:pt>
    <dgm:pt modelId="{D77E8CC0-410E-4951-9C71-D1BBE495D1AC}" type="pres">
      <dgm:prSet presAssocID="{66C0C8D3-8F66-4628-B3DD-09F8308C783D}" presName="spaceBetweenRectangles" presStyleCnt="0"/>
      <dgm:spPr/>
      <dgm:t>
        <a:bodyPr/>
        <a:lstStyle/>
        <a:p>
          <a:endParaRPr lang="fr-FR"/>
        </a:p>
      </dgm:t>
    </dgm:pt>
    <dgm:pt modelId="{1D0368A1-C3D3-4DD9-9016-3F5EEA101991}" type="pres">
      <dgm:prSet presAssocID="{79FAB342-FB9F-4853-8A5A-6D4FDD9EDA83}" presName="parentLin" presStyleCnt="0"/>
      <dgm:spPr/>
      <dgm:t>
        <a:bodyPr/>
        <a:lstStyle/>
        <a:p>
          <a:endParaRPr lang="fr-FR"/>
        </a:p>
      </dgm:t>
    </dgm:pt>
    <dgm:pt modelId="{52B9407F-1D9E-4D12-BEC3-CC52D75C12FB}" type="pres">
      <dgm:prSet presAssocID="{79FAB342-FB9F-4853-8A5A-6D4FDD9EDA83}" presName="parentLeftMargin" presStyleLbl="node1" presStyleIdx="0" presStyleCnt="4"/>
      <dgm:spPr/>
      <dgm:t>
        <a:bodyPr/>
        <a:lstStyle/>
        <a:p>
          <a:endParaRPr lang="fr-FR"/>
        </a:p>
      </dgm:t>
    </dgm:pt>
    <dgm:pt modelId="{27085A08-1AA4-4068-B1DA-FACFB689C7A1}" type="pres">
      <dgm:prSet presAssocID="{79FAB342-FB9F-4853-8A5A-6D4FDD9EDA83}" presName="parentText" presStyleLbl="node1" presStyleIdx="1" presStyleCnt="4">
        <dgm:presLayoutVars>
          <dgm:chMax val="0"/>
          <dgm:bulletEnabled val="1"/>
        </dgm:presLayoutVars>
      </dgm:prSet>
      <dgm:spPr/>
      <dgm:t>
        <a:bodyPr/>
        <a:lstStyle/>
        <a:p>
          <a:endParaRPr lang="fr-FR"/>
        </a:p>
      </dgm:t>
    </dgm:pt>
    <dgm:pt modelId="{D7872753-7DBD-4085-B3E1-95C9CE5BAB6F}" type="pres">
      <dgm:prSet presAssocID="{79FAB342-FB9F-4853-8A5A-6D4FDD9EDA83}" presName="negativeSpace" presStyleCnt="0"/>
      <dgm:spPr/>
      <dgm:t>
        <a:bodyPr/>
        <a:lstStyle/>
        <a:p>
          <a:endParaRPr lang="fr-FR"/>
        </a:p>
      </dgm:t>
    </dgm:pt>
    <dgm:pt modelId="{9D60EB05-269E-44A2-8EC9-C700FA63CA4F}" type="pres">
      <dgm:prSet presAssocID="{79FAB342-FB9F-4853-8A5A-6D4FDD9EDA83}" presName="childText" presStyleLbl="conFgAcc1" presStyleIdx="1" presStyleCnt="4">
        <dgm:presLayoutVars>
          <dgm:bulletEnabled val="1"/>
        </dgm:presLayoutVars>
      </dgm:prSet>
      <dgm:spPr/>
      <dgm:t>
        <a:bodyPr/>
        <a:lstStyle/>
        <a:p>
          <a:endParaRPr lang="fr-FR"/>
        </a:p>
      </dgm:t>
    </dgm:pt>
    <dgm:pt modelId="{B92B78B1-3FAB-478E-9B14-E2E7CEC62264}" type="pres">
      <dgm:prSet presAssocID="{0AF4FD2F-D4E5-4471-84F2-E447CD62A494}" presName="spaceBetweenRectangles" presStyleCnt="0"/>
      <dgm:spPr/>
      <dgm:t>
        <a:bodyPr/>
        <a:lstStyle/>
        <a:p>
          <a:endParaRPr lang="fr-FR"/>
        </a:p>
      </dgm:t>
    </dgm:pt>
    <dgm:pt modelId="{F0813A16-8570-4891-8C6C-6153EF2B551A}" type="pres">
      <dgm:prSet presAssocID="{C8B2E995-0D11-42A3-82CB-8B46A24CE2DE}" presName="parentLin" presStyleCnt="0"/>
      <dgm:spPr/>
      <dgm:t>
        <a:bodyPr/>
        <a:lstStyle/>
        <a:p>
          <a:endParaRPr lang="fr-FR"/>
        </a:p>
      </dgm:t>
    </dgm:pt>
    <dgm:pt modelId="{217FE9A5-4DDD-4294-871F-1052E94702A3}" type="pres">
      <dgm:prSet presAssocID="{C8B2E995-0D11-42A3-82CB-8B46A24CE2DE}" presName="parentLeftMargin" presStyleLbl="node1" presStyleIdx="1" presStyleCnt="4"/>
      <dgm:spPr/>
      <dgm:t>
        <a:bodyPr/>
        <a:lstStyle/>
        <a:p>
          <a:endParaRPr lang="fr-FR"/>
        </a:p>
      </dgm:t>
    </dgm:pt>
    <dgm:pt modelId="{AF89F754-6EC0-4F50-82C0-610BE0160425}" type="pres">
      <dgm:prSet presAssocID="{C8B2E995-0D11-42A3-82CB-8B46A24CE2DE}" presName="parentText" presStyleLbl="node1" presStyleIdx="2" presStyleCnt="4">
        <dgm:presLayoutVars>
          <dgm:chMax val="0"/>
          <dgm:bulletEnabled val="1"/>
        </dgm:presLayoutVars>
      </dgm:prSet>
      <dgm:spPr/>
      <dgm:t>
        <a:bodyPr/>
        <a:lstStyle/>
        <a:p>
          <a:endParaRPr lang="fr-FR"/>
        </a:p>
      </dgm:t>
    </dgm:pt>
    <dgm:pt modelId="{C6B27FD7-FE2B-404C-9F4F-69E41617263A}" type="pres">
      <dgm:prSet presAssocID="{C8B2E995-0D11-42A3-82CB-8B46A24CE2DE}" presName="negativeSpace" presStyleCnt="0"/>
      <dgm:spPr/>
      <dgm:t>
        <a:bodyPr/>
        <a:lstStyle/>
        <a:p>
          <a:endParaRPr lang="fr-FR"/>
        </a:p>
      </dgm:t>
    </dgm:pt>
    <dgm:pt modelId="{1702C14E-CC7F-4926-8A0E-05ABEDD5A1F3}" type="pres">
      <dgm:prSet presAssocID="{C8B2E995-0D11-42A3-82CB-8B46A24CE2DE}" presName="childText" presStyleLbl="conFgAcc1" presStyleIdx="2" presStyleCnt="4">
        <dgm:presLayoutVars>
          <dgm:bulletEnabled val="1"/>
        </dgm:presLayoutVars>
      </dgm:prSet>
      <dgm:spPr/>
      <dgm:t>
        <a:bodyPr/>
        <a:lstStyle/>
        <a:p>
          <a:endParaRPr lang="fr-FR"/>
        </a:p>
      </dgm:t>
    </dgm:pt>
    <dgm:pt modelId="{6ABC13A3-51B6-4B94-B7F2-06A0CA6544C3}" type="pres">
      <dgm:prSet presAssocID="{432A5CCB-50FB-4B61-B0AC-E43722FF195F}" presName="spaceBetweenRectangles" presStyleCnt="0"/>
      <dgm:spPr/>
      <dgm:t>
        <a:bodyPr/>
        <a:lstStyle/>
        <a:p>
          <a:endParaRPr lang="fr-FR"/>
        </a:p>
      </dgm:t>
    </dgm:pt>
    <dgm:pt modelId="{2EC0D181-B08E-4CA9-986D-B43FB38E785E}" type="pres">
      <dgm:prSet presAssocID="{A9C27935-9D01-450B-A1DE-104DCE35B79A}" presName="parentLin" presStyleCnt="0"/>
      <dgm:spPr/>
      <dgm:t>
        <a:bodyPr/>
        <a:lstStyle/>
        <a:p>
          <a:endParaRPr lang="fr-FR"/>
        </a:p>
      </dgm:t>
    </dgm:pt>
    <dgm:pt modelId="{E56D6862-4B4A-4F35-9C16-BC3AFBC4EEA0}" type="pres">
      <dgm:prSet presAssocID="{A9C27935-9D01-450B-A1DE-104DCE35B79A}" presName="parentLeftMargin" presStyleLbl="node1" presStyleIdx="2" presStyleCnt="4"/>
      <dgm:spPr/>
      <dgm:t>
        <a:bodyPr/>
        <a:lstStyle/>
        <a:p>
          <a:endParaRPr lang="fr-FR"/>
        </a:p>
      </dgm:t>
    </dgm:pt>
    <dgm:pt modelId="{3807E1BF-8730-470D-8FF9-5FEAD67E62AB}" type="pres">
      <dgm:prSet presAssocID="{A9C27935-9D01-450B-A1DE-104DCE35B79A}" presName="parentText" presStyleLbl="node1" presStyleIdx="3" presStyleCnt="4">
        <dgm:presLayoutVars>
          <dgm:chMax val="0"/>
          <dgm:bulletEnabled val="1"/>
        </dgm:presLayoutVars>
      </dgm:prSet>
      <dgm:spPr/>
      <dgm:t>
        <a:bodyPr/>
        <a:lstStyle/>
        <a:p>
          <a:endParaRPr lang="fr-FR"/>
        </a:p>
      </dgm:t>
    </dgm:pt>
    <dgm:pt modelId="{8CFFA098-27E5-4B0C-A219-A969FD72118A}" type="pres">
      <dgm:prSet presAssocID="{A9C27935-9D01-450B-A1DE-104DCE35B79A}" presName="negativeSpace" presStyleCnt="0"/>
      <dgm:spPr/>
      <dgm:t>
        <a:bodyPr/>
        <a:lstStyle/>
        <a:p>
          <a:endParaRPr lang="fr-FR"/>
        </a:p>
      </dgm:t>
    </dgm:pt>
    <dgm:pt modelId="{40BC32A1-612E-403D-9314-292ED83CAAA0}" type="pres">
      <dgm:prSet presAssocID="{A9C27935-9D01-450B-A1DE-104DCE35B79A}" presName="childText" presStyleLbl="conFgAcc1" presStyleIdx="3" presStyleCnt="4" custLinFactNeighborY="-30432">
        <dgm:presLayoutVars>
          <dgm:bulletEnabled val="1"/>
        </dgm:presLayoutVars>
      </dgm:prSet>
      <dgm:spPr/>
      <dgm:t>
        <a:bodyPr/>
        <a:lstStyle/>
        <a:p>
          <a:endParaRPr lang="fr-FR"/>
        </a:p>
      </dgm:t>
    </dgm:pt>
  </dgm:ptLst>
  <dgm:cxnLst>
    <dgm:cxn modelId="{2939D97D-12C4-4D1E-A40F-810E7792550A}" type="presOf" srcId="{79FAB342-FB9F-4853-8A5A-6D4FDD9EDA83}" destId="{52B9407F-1D9E-4D12-BEC3-CC52D75C12FB}" srcOrd="0" destOrd="0" presId="urn:microsoft.com/office/officeart/2005/8/layout/list1"/>
    <dgm:cxn modelId="{687DBD6D-5A12-425E-9C37-E493A3FB11B6}" type="presOf" srcId="{79FAB342-FB9F-4853-8A5A-6D4FDD9EDA83}" destId="{27085A08-1AA4-4068-B1DA-FACFB689C7A1}" srcOrd="1" destOrd="0" presId="urn:microsoft.com/office/officeart/2005/8/layout/list1"/>
    <dgm:cxn modelId="{192189BC-3B3A-46B2-BFBA-BD6B60009F36}" srcId="{AC297BFC-F3AB-4DC3-BE87-58C304553675}" destId="{FE5FC921-C916-41F4-92F1-A1373A29ABF7}" srcOrd="0" destOrd="0" parTransId="{BEF54FEE-B9BE-4DFC-8B80-2CB8B93C72BC}" sibTransId="{66C0C8D3-8F66-4628-B3DD-09F8308C783D}"/>
    <dgm:cxn modelId="{92E05747-4779-4FEB-B9F6-ED9E191EE8F6}" type="presOf" srcId="{C8B2E995-0D11-42A3-82CB-8B46A24CE2DE}" destId="{217FE9A5-4DDD-4294-871F-1052E94702A3}" srcOrd="0" destOrd="0" presId="urn:microsoft.com/office/officeart/2005/8/layout/list1"/>
    <dgm:cxn modelId="{49071CC8-3A4A-4F8A-830A-86F3A1E698C7}" type="presOf" srcId="{A9C27935-9D01-450B-A1DE-104DCE35B79A}" destId="{3807E1BF-8730-470D-8FF9-5FEAD67E62AB}" srcOrd="1" destOrd="0" presId="urn:microsoft.com/office/officeart/2005/8/layout/list1"/>
    <dgm:cxn modelId="{874CEB7B-1830-4305-B3A5-A090F184D6B0}" type="presOf" srcId="{A9C27935-9D01-450B-A1DE-104DCE35B79A}" destId="{E56D6862-4B4A-4F35-9C16-BC3AFBC4EEA0}" srcOrd="0" destOrd="0" presId="urn:microsoft.com/office/officeart/2005/8/layout/list1"/>
    <dgm:cxn modelId="{6C1B36AF-2D22-4139-A3B6-FBC4C5780A67}" srcId="{AC297BFC-F3AB-4DC3-BE87-58C304553675}" destId="{79FAB342-FB9F-4853-8A5A-6D4FDD9EDA83}" srcOrd="1" destOrd="0" parTransId="{334CA368-DA0E-4EFA-A00B-38F49473808C}" sibTransId="{0AF4FD2F-D4E5-4471-84F2-E447CD62A494}"/>
    <dgm:cxn modelId="{9CF2B586-4A5E-4974-8B74-B50B88BF547C}" type="presOf" srcId="{AC297BFC-F3AB-4DC3-BE87-58C304553675}" destId="{6845D19C-5351-42CE-82F4-83B5E96AEDE1}" srcOrd="0" destOrd="0" presId="urn:microsoft.com/office/officeart/2005/8/layout/list1"/>
    <dgm:cxn modelId="{37A67DEE-E0D3-4DE4-83F5-37AFE746C175}" type="presOf" srcId="{FE5FC921-C916-41F4-92F1-A1373A29ABF7}" destId="{C0947597-0F10-4891-80F8-3652CD99A66B}" srcOrd="1" destOrd="0" presId="urn:microsoft.com/office/officeart/2005/8/layout/list1"/>
    <dgm:cxn modelId="{8BE9CFC4-51D3-406D-A249-8CAC7B21894F}" srcId="{AC297BFC-F3AB-4DC3-BE87-58C304553675}" destId="{A9C27935-9D01-450B-A1DE-104DCE35B79A}" srcOrd="3" destOrd="0" parTransId="{A8E1F4D2-B9B8-408D-BF21-C1E1C6543704}" sibTransId="{DD2F11FD-78E7-4AC6-B40F-7AD3A2C4EF82}"/>
    <dgm:cxn modelId="{430EF8F8-1051-405A-8C99-F945B16EC92F}" srcId="{AC297BFC-F3AB-4DC3-BE87-58C304553675}" destId="{C8B2E995-0D11-42A3-82CB-8B46A24CE2DE}" srcOrd="2" destOrd="0" parTransId="{3A5206B9-FD04-4A5A-8E37-BBCE0B9B1606}" sibTransId="{432A5CCB-50FB-4B61-B0AC-E43722FF195F}"/>
    <dgm:cxn modelId="{701CA9E8-A43C-49B0-BD69-51E1D0A5037F}" type="presOf" srcId="{FE5FC921-C916-41F4-92F1-A1373A29ABF7}" destId="{FD1A13FC-3ABE-4A5A-860D-F0441BF4DD04}" srcOrd="0" destOrd="0" presId="urn:microsoft.com/office/officeart/2005/8/layout/list1"/>
    <dgm:cxn modelId="{DD423266-AE16-47E4-928E-01340E120B11}" type="presOf" srcId="{C8B2E995-0D11-42A3-82CB-8B46A24CE2DE}" destId="{AF89F754-6EC0-4F50-82C0-610BE0160425}" srcOrd="1" destOrd="0" presId="urn:microsoft.com/office/officeart/2005/8/layout/list1"/>
    <dgm:cxn modelId="{C4B5F125-9CBC-4B11-A48D-DE57C067AE92}" type="presParOf" srcId="{6845D19C-5351-42CE-82F4-83B5E96AEDE1}" destId="{F8506F04-1457-4649-A082-43F0219E24CF}" srcOrd="0" destOrd="0" presId="urn:microsoft.com/office/officeart/2005/8/layout/list1"/>
    <dgm:cxn modelId="{51288EAA-F3FB-4A87-B5F2-FA7EC2C589A3}" type="presParOf" srcId="{F8506F04-1457-4649-A082-43F0219E24CF}" destId="{FD1A13FC-3ABE-4A5A-860D-F0441BF4DD04}" srcOrd="0" destOrd="0" presId="urn:microsoft.com/office/officeart/2005/8/layout/list1"/>
    <dgm:cxn modelId="{7FE9A6D1-FB69-423E-B7AD-654C0220603E}" type="presParOf" srcId="{F8506F04-1457-4649-A082-43F0219E24CF}" destId="{C0947597-0F10-4891-80F8-3652CD99A66B}" srcOrd="1" destOrd="0" presId="urn:microsoft.com/office/officeart/2005/8/layout/list1"/>
    <dgm:cxn modelId="{7245ABE6-E114-4323-A72F-2F0C7CEA759A}" type="presParOf" srcId="{6845D19C-5351-42CE-82F4-83B5E96AEDE1}" destId="{6B1753B7-B13E-45F2-BEF5-09759B24B12F}" srcOrd="1" destOrd="0" presId="urn:microsoft.com/office/officeart/2005/8/layout/list1"/>
    <dgm:cxn modelId="{AED25F01-887D-41F8-AB77-E926DF77048F}" type="presParOf" srcId="{6845D19C-5351-42CE-82F4-83B5E96AEDE1}" destId="{CB21BB7A-B31D-4F91-ADB2-2F8CCA7005E8}" srcOrd="2" destOrd="0" presId="urn:microsoft.com/office/officeart/2005/8/layout/list1"/>
    <dgm:cxn modelId="{4EED9488-F27C-4388-9866-0AD3321D1D1B}" type="presParOf" srcId="{6845D19C-5351-42CE-82F4-83B5E96AEDE1}" destId="{D77E8CC0-410E-4951-9C71-D1BBE495D1AC}" srcOrd="3" destOrd="0" presId="urn:microsoft.com/office/officeart/2005/8/layout/list1"/>
    <dgm:cxn modelId="{41F0A59A-AFC7-484B-B88E-0A80E85E00C5}" type="presParOf" srcId="{6845D19C-5351-42CE-82F4-83B5E96AEDE1}" destId="{1D0368A1-C3D3-4DD9-9016-3F5EEA101991}" srcOrd="4" destOrd="0" presId="urn:microsoft.com/office/officeart/2005/8/layout/list1"/>
    <dgm:cxn modelId="{5F0AC21E-401D-4E91-8CB0-51339F0546A1}" type="presParOf" srcId="{1D0368A1-C3D3-4DD9-9016-3F5EEA101991}" destId="{52B9407F-1D9E-4D12-BEC3-CC52D75C12FB}" srcOrd="0" destOrd="0" presId="urn:microsoft.com/office/officeart/2005/8/layout/list1"/>
    <dgm:cxn modelId="{EC8CB1BB-D606-42E3-9CCE-FC8EE9B9948B}" type="presParOf" srcId="{1D0368A1-C3D3-4DD9-9016-3F5EEA101991}" destId="{27085A08-1AA4-4068-B1DA-FACFB689C7A1}" srcOrd="1" destOrd="0" presId="urn:microsoft.com/office/officeart/2005/8/layout/list1"/>
    <dgm:cxn modelId="{E6335065-73DF-4D61-B586-F99F9D2FB156}" type="presParOf" srcId="{6845D19C-5351-42CE-82F4-83B5E96AEDE1}" destId="{D7872753-7DBD-4085-B3E1-95C9CE5BAB6F}" srcOrd="5" destOrd="0" presId="urn:microsoft.com/office/officeart/2005/8/layout/list1"/>
    <dgm:cxn modelId="{090FB599-6621-4C87-BCD2-6865B727D698}" type="presParOf" srcId="{6845D19C-5351-42CE-82F4-83B5E96AEDE1}" destId="{9D60EB05-269E-44A2-8EC9-C700FA63CA4F}" srcOrd="6" destOrd="0" presId="urn:microsoft.com/office/officeart/2005/8/layout/list1"/>
    <dgm:cxn modelId="{63554B6C-9398-4B23-B5A2-DC442909C3D4}" type="presParOf" srcId="{6845D19C-5351-42CE-82F4-83B5E96AEDE1}" destId="{B92B78B1-3FAB-478E-9B14-E2E7CEC62264}" srcOrd="7" destOrd="0" presId="urn:microsoft.com/office/officeart/2005/8/layout/list1"/>
    <dgm:cxn modelId="{F2CEC8A6-E416-4393-BF42-A760D96915D9}" type="presParOf" srcId="{6845D19C-5351-42CE-82F4-83B5E96AEDE1}" destId="{F0813A16-8570-4891-8C6C-6153EF2B551A}" srcOrd="8" destOrd="0" presId="urn:microsoft.com/office/officeart/2005/8/layout/list1"/>
    <dgm:cxn modelId="{11D9F7C8-CC85-4319-B1D7-9F0632B7722A}" type="presParOf" srcId="{F0813A16-8570-4891-8C6C-6153EF2B551A}" destId="{217FE9A5-4DDD-4294-871F-1052E94702A3}" srcOrd="0" destOrd="0" presId="urn:microsoft.com/office/officeart/2005/8/layout/list1"/>
    <dgm:cxn modelId="{5862515C-719D-4362-B67B-A2DB7FE25B94}" type="presParOf" srcId="{F0813A16-8570-4891-8C6C-6153EF2B551A}" destId="{AF89F754-6EC0-4F50-82C0-610BE0160425}" srcOrd="1" destOrd="0" presId="urn:microsoft.com/office/officeart/2005/8/layout/list1"/>
    <dgm:cxn modelId="{8F65E20D-AA82-4AF8-B380-CB1428ACE936}" type="presParOf" srcId="{6845D19C-5351-42CE-82F4-83B5E96AEDE1}" destId="{C6B27FD7-FE2B-404C-9F4F-69E41617263A}" srcOrd="9" destOrd="0" presId="urn:microsoft.com/office/officeart/2005/8/layout/list1"/>
    <dgm:cxn modelId="{F0E67491-8723-4E85-A336-3DC4866D55B1}" type="presParOf" srcId="{6845D19C-5351-42CE-82F4-83B5E96AEDE1}" destId="{1702C14E-CC7F-4926-8A0E-05ABEDD5A1F3}" srcOrd="10" destOrd="0" presId="urn:microsoft.com/office/officeart/2005/8/layout/list1"/>
    <dgm:cxn modelId="{C2086BC2-AB74-4C55-AEB3-C8E184C95D53}" type="presParOf" srcId="{6845D19C-5351-42CE-82F4-83B5E96AEDE1}" destId="{6ABC13A3-51B6-4B94-B7F2-06A0CA6544C3}" srcOrd="11" destOrd="0" presId="urn:microsoft.com/office/officeart/2005/8/layout/list1"/>
    <dgm:cxn modelId="{881E43AE-0B9D-4FEB-9FCF-2D785364591B}" type="presParOf" srcId="{6845D19C-5351-42CE-82F4-83B5E96AEDE1}" destId="{2EC0D181-B08E-4CA9-986D-B43FB38E785E}" srcOrd="12" destOrd="0" presId="urn:microsoft.com/office/officeart/2005/8/layout/list1"/>
    <dgm:cxn modelId="{F31D798D-B7ED-4E17-BFD9-8870165576A6}" type="presParOf" srcId="{2EC0D181-B08E-4CA9-986D-B43FB38E785E}" destId="{E56D6862-4B4A-4F35-9C16-BC3AFBC4EEA0}" srcOrd="0" destOrd="0" presId="urn:microsoft.com/office/officeart/2005/8/layout/list1"/>
    <dgm:cxn modelId="{ABAF3250-5C11-4181-BA63-CD6392EFEC6A}" type="presParOf" srcId="{2EC0D181-B08E-4CA9-986D-B43FB38E785E}" destId="{3807E1BF-8730-470D-8FF9-5FEAD67E62AB}" srcOrd="1" destOrd="0" presId="urn:microsoft.com/office/officeart/2005/8/layout/list1"/>
    <dgm:cxn modelId="{2E4C39B5-64DB-481A-BD88-6DB118E622D2}" type="presParOf" srcId="{6845D19C-5351-42CE-82F4-83B5E96AEDE1}" destId="{8CFFA098-27E5-4B0C-A219-A969FD72118A}" srcOrd="13" destOrd="0" presId="urn:microsoft.com/office/officeart/2005/8/layout/list1"/>
    <dgm:cxn modelId="{2FED15E6-1058-4EA2-BAC5-89E80BCEE552}" type="presParOf" srcId="{6845D19C-5351-42CE-82F4-83B5E96AEDE1}" destId="{40BC32A1-612E-403D-9314-292ED83CAAA0}"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9E2926-74B5-4AB9-91D1-93E3F6554045}"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fr-FR"/>
        </a:p>
      </dgm:t>
    </dgm:pt>
    <dgm:pt modelId="{112B7AB9-0F75-44DC-8882-4495F8DE3676}">
      <dgm:prSet/>
      <dgm:spPr/>
      <dgm:t>
        <a:bodyPr/>
        <a:lstStyle/>
        <a:p>
          <a:r>
            <a:rPr lang="fr-FR" dirty="0" smtClean="0"/>
            <a:t>Restitution</a:t>
          </a:r>
          <a:endParaRPr lang="fr-FR" dirty="0"/>
        </a:p>
      </dgm:t>
    </dgm:pt>
    <dgm:pt modelId="{C4FCCB8F-14B7-4F11-BEEB-A8D846BF4CB3}" type="parTrans" cxnId="{78637392-F31F-456B-95F2-E246C4C43B5B}">
      <dgm:prSet/>
      <dgm:spPr/>
      <dgm:t>
        <a:bodyPr/>
        <a:lstStyle/>
        <a:p>
          <a:endParaRPr lang="fr-FR"/>
        </a:p>
      </dgm:t>
    </dgm:pt>
    <dgm:pt modelId="{5F43F482-AA23-4045-978D-C75E49DD7C69}" type="sibTrans" cxnId="{78637392-F31F-456B-95F2-E246C4C43B5B}">
      <dgm:prSet/>
      <dgm:spPr/>
      <dgm:t>
        <a:bodyPr/>
        <a:lstStyle/>
        <a:p>
          <a:endParaRPr lang="fr-FR"/>
        </a:p>
      </dgm:t>
    </dgm:pt>
    <dgm:pt modelId="{862D5C91-6F5D-4ADA-8964-7C6971936B47}">
      <dgm:prSet phldrT="[Texte]"/>
      <dgm:spPr/>
      <dgm:t>
        <a:bodyPr/>
        <a:lstStyle/>
        <a:p>
          <a:r>
            <a:rPr lang="fr-FR" dirty="0" smtClean="0"/>
            <a:t>Les équipes d’élèves présentent une synthèse des activités qu’elles ont menées</a:t>
          </a:r>
          <a:endParaRPr lang="fr-FR" dirty="0"/>
        </a:p>
      </dgm:t>
    </dgm:pt>
    <dgm:pt modelId="{ABF0BE15-CB96-4AE0-A8C7-2627E21274CC}" type="parTrans" cxnId="{82965DEA-626B-45A1-B80C-B74E39DDA7F1}">
      <dgm:prSet/>
      <dgm:spPr/>
      <dgm:t>
        <a:bodyPr/>
        <a:lstStyle/>
        <a:p>
          <a:endParaRPr lang="fr-FR"/>
        </a:p>
      </dgm:t>
    </dgm:pt>
    <dgm:pt modelId="{86DA596F-F9F2-45C2-B845-D3D692D384A9}" type="sibTrans" cxnId="{82965DEA-626B-45A1-B80C-B74E39DDA7F1}">
      <dgm:prSet/>
      <dgm:spPr/>
      <dgm:t>
        <a:bodyPr/>
        <a:lstStyle/>
        <a:p>
          <a:endParaRPr lang="fr-FR"/>
        </a:p>
      </dgm:t>
    </dgm:pt>
    <dgm:pt modelId="{2CD2E07E-10CE-40B4-8875-975987FC913E}">
      <dgm:prSet phldrT="[Texte]"/>
      <dgm:spPr/>
      <dgm:t>
        <a:bodyPr/>
        <a:lstStyle/>
        <a:p>
          <a:r>
            <a:rPr lang="fr-FR" dirty="0" smtClean="0"/>
            <a:t>Synthèse</a:t>
          </a:r>
          <a:endParaRPr lang="fr-FR" dirty="0"/>
        </a:p>
      </dgm:t>
    </dgm:pt>
    <dgm:pt modelId="{40B76021-72AC-4313-9B76-28D984CE9D92}" type="parTrans" cxnId="{48D4620B-BF15-4C4E-9DF7-6DFF20C86043}">
      <dgm:prSet/>
      <dgm:spPr/>
      <dgm:t>
        <a:bodyPr/>
        <a:lstStyle/>
        <a:p>
          <a:endParaRPr lang="fr-FR"/>
        </a:p>
      </dgm:t>
    </dgm:pt>
    <dgm:pt modelId="{3B0021F9-6EAE-4ECE-B704-211DA66825AE}" type="sibTrans" cxnId="{48D4620B-BF15-4C4E-9DF7-6DFF20C86043}">
      <dgm:prSet/>
      <dgm:spPr/>
      <dgm:t>
        <a:bodyPr/>
        <a:lstStyle/>
        <a:p>
          <a:endParaRPr lang="fr-FR"/>
        </a:p>
      </dgm:t>
    </dgm:pt>
    <dgm:pt modelId="{B9815237-C1BF-4F97-98D6-CEB243B147B8}">
      <dgm:prSet phldrT="[Texte]" custT="1"/>
      <dgm:spPr/>
      <dgm:t>
        <a:bodyPr/>
        <a:lstStyle/>
        <a:p>
          <a:r>
            <a:rPr lang="fr-FR" sz="1800" dirty="0" smtClean="0"/>
            <a:t>Le groupe tente de dégager l’important par des échanges élèves-élèves et élèves-professeur</a:t>
          </a:r>
          <a:endParaRPr lang="fr-FR" sz="1800" dirty="0"/>
        </a:p>
      </dgm:t>
    </dgm:pt>
    <dgm:pt modelId="{99E0EBFF-CC3C-4914-A7CD-265516F09550}" type="parTrans" cxnId="{7B7F8E80-0FB9-46E0-BBA9-E0190C21DBA1}">
      <dgm:prSet/>
      <dgm:spPr/>
      <dgm:t>
        <a:bodyPr/>
        <a:lstStyle/>
        <a:p>
          <a:endParaRPr lang="fr-FR"/>
        </a:p>
      </dgm:t>
    </dgm:pt>
    <dgm:pt modelId="{87C93665-A968-46D9-891A-BB9DA174BA5F}" type="sibTrans" cxnId="{7B7F8E80-0FB9-46E0-BBA9-E0190C21DBA1}">
      <dgm:prSet/>
      <dgm:spPr/>
      <dgm:t>
        <a:bodyPr/>
        <a:lstStyle/>
        <a:p>
          <a:endParaRPr lang="fr-FR"/>
        </a:p>
      </dgm:t>
    </dgm:pt>
    <dgm:pt modelId="{AD7D458A-728E-41E1-BEB7-23B8E33AD150}">
      <dgm:prSet phldrT="[Texte]" custT="1"/>
      <dgm:spPr/>
      <dgm:t>
        <a:bodyPr/>
        <a:lstStyle/>
        <a:p>
          <a:r>
            <a:rPr lang="fr-FR" sz="1800" dirty="0" smtClean="0"/>
            <a:t>L’ensemble est compilé puis ordonné par le professeur = synthèse</a:t>
          </a:r>
          <a:endParaRPr lang="fr-FR" sz="1800" dirty="0"/>
        </a:p>
      </dgm:t>
    </dgm:pt>
    <dgm:pt modelId="{D3E6C628-CE83-481B-A6CE-EFF514E9EDFF}" type="parTrans" cxnId="{2D6FE450-B3E9-4D97-9FB1-0030E3A4A507}">
      <dgm:prSet/>
      <dgm:spPr/>
      <dgm:t>
        <a:bodyPr/>
        <a:lstStyle/>
        <a:p>
          <a:endParaRPr lang="fr-FR"/>
        </a:p>
      </dgm:t>
    </dgm:pt>
    <dgm:pt modelId="{A79754A5-81F9-4AD6-B52A-ED2FE44EBB36}" type="sibTrans" cxnId="{2D6FE450-B3E9-4D97-9FB1-0030E3A4A507}">
      <dgm:prSet/>
      <dgm:spPr/>
      <dgm:t>
        <a:bodyPr/>
        <a:lstStyle/>
        <a:p>
          <a:endParaRPr lang="fr-FR"/>
        </a:p>
      </dgm:t>
    </dgm:pt>
    <dgm:pt modelId="{64BAC9FF-E44D-4603-9090-2EC54A140FE0}">
      <dgm:prSet phldrT="[Texte]"/>
      <dgm:spPr/>
      <dgm:t>
        <a:bodyPr/>
        <a:lstStyle/>
        <a:p>
          <a:r>
            <a:rPr lang="fr-FR" dirty="0" smtClean="0"/>
            <a:t>Structuration</a:t>
          </a:r>
          <a:endParaRPr lang="fr-FR" dirty="0"/>
        </a:p>
      </dgm:t>
    </dgm:pt>
    <dgm:pt modelId="{F9B706A5-9D95-4649-A665-70307963AFA4}" type="parTrans" cxnId="{C7FF5D60-E96C-4137-9644-A83507D3E1D2}">
      <dgm:prSet/>
      <dgm:spPr/>
      <dgm:t>
        <a:bodyPr/>
        <a:lstStyle/>
        <a:p>
          <a:endParaRPr lang="fr-FR"/>
        </a:p>
      </dgm:t>
    </dgm:pt>
    <dgm:pt modelId="{0EE15EFF-1029-45D4-B87A-AA798AAAE7E2}" type="sibTrans" cxnId="{C7FF5D60-E96C-4137-9644-A83507D3E1D2}">
      <dgm:prSet/>
      <dgm:spPr/>
      <dgm:t>
        <a:bodyPr/>
        <a:lstStyle/>
        <a:p>
          <a:endParaRPr lang="fr-FR"/>
        </a:p>
      </dgm:t>
    </dgm:pt>
    <dgm:pt modelId="{9179A873-47F9-46E0-B770-C0A7F4EC9365}">
      <dgm:prSet phldrT="[Texte]"/>
      <dgm:spPr/>
      <dgm:t>
        <a:bodyPr/>
        <a:lstStyle/>
        <a:p>
          <a:r>
            <a:rPr lang="fr-FR" dirty="0" smtClean="0"/>
            <a:t>Le professeur s’appuie sur la synthèse pour ordonner et hiérarchiser les connaissances et méthodes nécessaires à l’objectif pédagogique</a:t>
          </a:r>
          <a:endParaRPr lang="fr-FR" dirty="0"/>
        </a:p>
      </dgm:t>
    </dgm:pt>
    <dgm:pt modelId="{B8949E44-30BC-40BE-AFDC-9D2487E26542}" type="parTrans" cxnId="{648D0494-EAEE-46E2-BA42-F9E4DF718FA5}">
      <dgm:prSet/>
      <dgm:spPr/>
      <dgm:t>
        <a:bodyPr/>
        <a:lstStyle/>
        <a:p>
          <a:endParaRPr lang="fr-FR"/>
        </a:p>
      </dgm:t>
    </dgm:pt>
    <dgm:pt modelId="{A285E70C-B4C8-40CD-951C-0DC13B5BE11D}" type="sibTrans" cxnId="{648D0494-EAEE-46E2-BA42-F9E4DF718FA5}">
      <dgm:prSet/>
      <dgm:spPr/>
      <dgm:t>
        <a:bodyPr/>
        <a:lstStyle/>
        <a:p>
          <a:endParaRPr lang="fr-FR"/>
        </a:p>
      </dgm:t>
    </dgm:pt>
    <dgm:pt modelId="{0FE9007C-4741-40F8-AEAB-F2FBF65D01BB}" type="pres">
      <dgm:prSet presAssocID="{E29E2926-74B5-4AB9-91D1-93E3F6554045}" presName="Name0" presStyleCnt="0">
        <dgm:presLayoutVars>
          <dgm:dir/>
          <dgm:animLvl val="lvl"/>
          <dgm:resizeHandles val="exact"/>
        </dgm:presLayoutVars>
      </dgm:prSet>
      <dgm:spPr/>
      <dgm:t>
        <a:bodyPr/>
        <a:lstStyle/>
        <a:p>
          <a:endParaRPr lang="fr-FR"/>
        </a:p>
      </dgm:t>
    </dgm:pt>
    <dgm:pt modelId="{3C9CDDA3-FDC0-44C6-9324-9E73D688D4B0}" type="pres">
      <dgm:prSet presAssocID="{112B7AB9-0F75-44DC-8882-4495F8DE3676}" presName="linNode" presStyleCnt="0"/>
      <dgm:spPr/>
      <dgm:t>
        <a:bodyPr/>
        <a:lstStyle/>
        <a:p>
          <a:endParaRPr lang="fr-FR"/>
        </a:p>
      </dgm:t>
    </dgm:pt>
    <dgm:pt modelId="{6E65BE7B-AD5D-4D1A-89A1-32FD7F9792CC}" type="pres">
      <dgm:prSet presAssocID="{112B7AB9-0F75-44DC-8882-4495F8DE3676}" presName="parentText" presStyleLbl="node1" presStyleIdx="0" presStyleCnt="3" custScaleX="77154">
        <dgm:presLayoutVars>
          <dgm:chMax val="1"/>
          <dgm:bulletEnabled val="1"/>
        </dgm:presLayoutVars>
      </dgm:prSet>
      <dgm:spPr/>
      <dgm:t>
        <a:bodyPr/>
        <a:lstStyle/>
        <a:p>
          <a:endParaRPr lang="fr-FR"/>
        </a:p>
      </dgm:t>
    </dgm:pt>
    <dgm:pt modelId="{5180AC01-F54D-417E-85A2-AF1BADF32E8E}" type="pres">
      <dgm:prSet presAssocID="{112B7AB9-0F75-44DC-8882-4495F8DE3676}" presName="descendantText" presStyleLbl="alignAccFollowNode1" presStyleIdx="0" presStyleCnt="3" custScaleX="111645">
        <dgm:presLayoutVars>
          <dgm:bulletEnabled val="1"/>
        </dgm:presLayoutVars>
      </dgm:prSet>
      <dgm:spPr/>
      <dgm:t>
        <a:bodyPr/>
        <a:lstStyle/>
        <a:p>
          <a:endParaRPr lang="fr-FR"/>
        </a:p>
      </dgm:t>
    </dgm:pt>
    <dgm:pt modelId="{6A0C3D74-3399-4A46-A217-524120D6BE45}" type="pres">
      <dgm:prSet presAssocID="{5F43F482-AA23-4045-978D-C75E49DD7C69}" presName="sp" presStyleCnt="0"/>
      <dgm:spPr/>
      <dgm:t>
        <a:bodyPr/>
        <a:lstStyle/>
        <a:p>
          <a:endParaRPr lang="fr-FR"/>
        </a:p>
      </dgm:t>
    </dgm:pt>
    <dgm:pt modelId="{61AD8155-9913-4425-9A25-2A2E15DC4245}" type="pres">
      <dgm:prSet presAssocID="{2CD2E07E-10CE-40B4-8875-975987FC913E}" presName="linNode" presStyleCnt="0"/>
      <dgm:spPr/>
      <dgm:t>
        <a:bodyPr/>
        <a:lstStyle/>
        <a:p>
          <a:endParaRPr lang="fr-FR"/>
        </a:p>
      </dgm:t>
    </dgm:pt>
    <dgm:pt modelId="{3A154F17-0A1B-4781-9B63-64F2B683B2A9}" type="pres">
      <dgm:prSet presAssocID="{2CD2E07E-10CE-40B4-8875-975987FC913E}" presName="parentText" presStyleLbl="node1" presStyleIdx="1" presStyleCnt="3" custScaleX="77154">
        <dgm:presLayoutVars>
          <dgm:chMax val="1"/>
          <dgm:bulletEnabled val="1"/>
        </dgm:presLayoutVars>
      </dgm:prSet>
      <dgm:spPr/>
      <dgm:t>
        <a:bodyPr/>
        <a:lstStyle/>
        <a:p>
          <a:endParaRPr lang="fr-FR"/>
        </a:p>
      </dgm:t>
    </dgm:pt>
    <dgm:pt modelId="{2AE11DAB-1370-42EA-A978-F9DBB6ED3F4B}" type="pres">
      <dgm:prSet presAssocID="{2CD2E07E-10CE-40B4-8875-975987FC913E}" presName="descendantText" presStyleLbl="alignAccFollowNode1" presStyleIdx="1" presStyleCnt="3" custScaleX="113431">
        <dgm:presLayoutVars>
          <dgm:bulletEnabled val="1"/>
        </dgm:presLayoutVars>
      </dgm:prSet>
      <dgm:spPr/>
      <dgm:t>
        <a:bodyPr/>
        <a:lstStyle/>
        <a:p>
          <a:endParaRPr lang="fr-FR"/>
        </a:p>
      </dgm:t>
    </dgm:pt>
    <dgm:pt modelId="{825C2624-64E8-4CB7-A37A-B4BF34EB8A20}" type="pres">
      <dgm:prSet presAssocID="{3B0021F9-6EAE-4ECE-B704-211DA66825AE}" presName="sp" presStyleCnt="0"/>
      <dgm:spPr/>
      <dgm:t>
        <a:bodyPr/>
        <a:lstStyle/>
        <a:p>
          <a:endParaRPr lang="fr-FR"/>
        </a:p>
      </dgm:t>
    </dgm:pt>
    <dgm:pt modelId="{36DA8A32-30FA-4D21-803C-774FFF2031F0}" type="pres">
      <dgm:prSet presAssocID="{64BAC9FF-E44D-4603-9090-2EC54A140FE0}" presName="linNode" presStyleCnt="0"/>
      <dgm:spPr/>
      <dgm:t>
        <a:bodyPr/>
        <a:lstStyle/>
        <a:p>
          <a:endParaRPr lang="fr-FR"/>
        </a:p>
      </dgm:t>
    </dgm:pt>
    <dgm:pt modelId="{2F938DB8-9110-4A64-9A43-6FDC2C52D576}" type="pres">
      <dgm:prSet presAssocID="{64BAC9FF-E44D-4603-9090-2EC54A140FE0}" presName="parentText" presStyleLbl="node1" presStyleIdx="2" presStyleCnt="3" custScaleX="77154">
        <dgm:presLayoutVars>
          <dgm:chMax val="1"/>
          <dgm:bulletEnabled val="1"/>
        </dgm:presLayoutVars>
      </dgm:prSet>
      <dgm:spPr/>
      <dgm:t>
        <a:bodyPr/>
        <a:lstStyle/>
        <a:p>
          <a:endParaRPr lang="fr-FR"/>
        </a:p>
      </dgm:t>
    </dgm:pt>
    <dgm:pt modelId="{B55C59BF-7A36-4C79-BEFA-05F420CB5CA6}" type="pres">
      <dgm:prSet presAssocID="{64BAC9FF-E44D-4603-9090-2EC54A140FE0}" presName="descendantText" presStyleLbl="alignAccFollowNode1" presStyleIdx="2" presStyleCnt="3" custScaleX="112961">
        <dgm:presLayoutVars>
          <dgm:bulletEnabled val="1"/>
        </dgm:presLayoutVars>
      </dgm:prSet>
      <dgm:spPr/>
      <dgm:t>
        <a:bodyPr/>
        <a:lstStyle/>
        <a:p>
          <a:endParaRPr lang="fr-FR"/>
        </a:p>
      </dgm:t>
    </dgm:pt>
  </dgm:ptLst>
  <dgm:cxnLst>
    <dgm:cxn modelId="{513EB029-7EE1-4F7C-A63E-F68A34570A5E}" type="presOf" srcId="{E29E2926-74B5-4AB9-91D1-93E3F6554045}" destId="{0FE9007C-4741-40F8-AEAB-F2FBF65D01BB}" srcOrd="0" destOrd="0" presId="urn:microsoft.com/office/officeart/2005/8/layout/vList5"/>
    <dgm:cxn modelId="{7B7F8E80-0FB9-46E0-BBA9-E0190C21DBA1}" srcId="{2CD2E07E-10CE-40B4-8875-975987FC913E}" destId="{B9815237-C1BF-4F97-98D6-CEB243B147B8}" srcOrd="0" destOrd="0" parTransId="{99E0EBFF-CC3C-4914-A7CD-265516F09550}" sibTransId="{87C93665-A968-46D9-891A-BB9DA174BA5F}"/>
    <dgm:cxn modelId="{46BF8479-4067-410C-AC3D-2F8DA890359A}" type="presOf" srcId="{B9815237-C1BF-4F97-98D6-CEB243B147B8}" destId="{2AE11DAB-1370-42EA-A978-F9DBB6ED3F4B}" srcOrd="0" destOrd="0" presId="urn:microsoft.com/office/officeart/2005/8/layout/vList5"/>
    <dgm:cxn modelId="{2D6FE450-B3E9-4D97-9FB1-0030E3A4A507}" srcId="{2CD2E07E-10CE-40B4-8875-975987FC913E}" destId="{AD7D458A-728E-41E1-BEB7-23B8E33AD150}" srcOrd="1" destOrd="0" parTransId="{D3E6C628-CE83-481B-A6CE-EFF514E9EDFF}" sibTransId="{A79754A5-81F9-4AD6-B52A-ED2FE44EBB36}"/>
    <dgm:cxn modelId="{648D0494-EAEE-46E2-BA42-F9E4DF718FA5}" srcId="{64BAC9FF-E44D-4603-9090-2EC54A140FE0}" destId="{9179A873-47F9-46E0-B770-C0A7F4EC9365}" srcOrd="0" destOrd="0" parTransId="{B8949E44-30BC-40BE-AFDC-9D2487E26542}" sibTransId="{A285E70C-B4C8-40CD-951C-0DC13B5BE11D}"/>
    <dgm:cxn modelId="{82965DEA-626B-45A1-B80C-B74E39DDA7F1}" srcId="{112B7AB9-0F75-44DC-8882-4495F8DE3676}" destId="{862D5C91-6F5D-4ADA-8964-7C6971936B47}" srcOrd="0" destOrd="0" parTransId="{ABF0BE15-CB96-4AE0-A8C7-2627E21274CC}" sibTransId="{86DA596F-F9F2-45C2-B845-D3D692D384A9}"/>
    <dgm:cxn modelId="{E4D7110E-7F91-4A61-A143-2270EB649784}" type="presOf" srcId="{2CD2E07E-10CE-40B4-8875-975987FC913E}" destId="{3A154F17-0A1B-4781-9B63-64F2B683B2A9}" srcOrd="0" destOrd="0" presId="urn:microsoft.com/office/officeart/2005/8/layout/vList5"/>
    <dgm:cxn modelId="{C7FF5D60-E96C-4137-9644-A83507D3E1D2}" srcId="{E29E2926-74B5-4AB9-91D1-93E3F6554045}" destId="{64BAC9FF-E44D-4603-9090-2EC54A140FE0}" srcOrd="2" destOrd="0" parTransId="{F9B706A5-9D95-4649-A665-70307963AFA4}" sibTransId="{0EE15EFF-1029-45D4-B87A-AA798AAAE7E2}"/>
    <dgm:cxn modelId="{4DAA69D1-0FE6-4443-AE32-D9A63CFE5EBF}" type="presOf" srcId="{862D5C91-6F5D-4ADA-8964-7C6971936B47}" destId="{5180AC01-F54D-417E-85A2-AF1BADF32E8E}" srcOrd="0" destOrd="0" presId="urn:microsoft.com/office/officeart/2005/8/layout/vList5"/>
    <dgm:cxn modelId="{D54CA29C-0BE9-4B61-AE91-D5BECCA4B6F6}" type="presOf" srcId="{64BAC9FF-E44D-4603-9090-2EC54A140FE0}" destId="{2F938DB8-9110-4A64-9A43-6FDC2C52D576}" srcOrd="0" destOrd="0" presId="urn:microsoft.com/office/officeart/2005/8/layout/vList5"/>
    <dgm:cxn modelId="{48D4620B-BF15-4C4E-9DF7-6DFF20C86043}" srcId="{E29E2926-74B5-4AB9-91D1-93E3F6554045}" destId="{2CD2E07E-10CE-40B4-8875-975987FC913E}" srcOrd="1" destOrd="0" parTransId="{40B76021-72AC-4313-9B76-28D984CE9D92}" sibTransId="{3B0021F9-6EAE-4ECE-B704-211DA66825AE}"/>
    <dgm:cxn modelId="{77B122EF-A683-4D37-903B-5921F9195852}" type="presOf" srcId="{112B7AB9-0F75-44DC-8882-4495F8DE3676}" destId="{6E65BE7B-AD5D-4D1A-89A1-32FD7F9792CC}" srcOrd="0" destOrd="0" presId="urn:microsoft.com/office/officeart/2005/8/layout/vList5"/>
    <dgm:cxn modelId="{8CE95EE7-41B8-4813-AFE0-58A04C3B118D}" type="presOf" srcId="{9179A873-47F9-46E0-B770-C0A7F4EC9365}" destId="{B55C59BF-7A36-4C79-BEFA-05F420CB5CA6}" srcOrd="0" destOrd="0" presId="urn:microsoft.com/office/officeart/2005/8/layout/vList5"/>
    <dgm:cxn modelId="{F6DBF74A-51E1-4F9F-BC77-2D3D3979C695}" type="presOf" srcId="{AD7D458A-728E-41E1-BEB7-23B8E33AD150}" destId="{2AE11DAB-1370-42EA-A978-F9DBB6ED3F4B}" srcOrd="0" destOrd="1" presId="urn:microsoft.com/office/officeart/2005/8/layout/vList5"/>
    <dgm:cxn modelId="{78637392-F31F-456B-95F2-E246C4C43B5B}" srcId="{E29E2926-74B5-4AB9-91D1-93E3F6554045}" destId="{112B7AB9-0F75-44DC-8882-4495F8DE3676}" srcOrd="0" destOrd="0" parTransId="{C4FCCB8F-14B7-4F11-BEEB-A8D846BF4CB3}" sibTransId="{5F43F482-AA23-4045-978D-C75E49DD7C69}"/>
    <dgm:cxn modelId="{CCDA01F6-6533-4B21-86F8-FF910FA60330}" type="presParOf" srcId="{0FE9007C-4741-40F8-AEAB-F2FBF65D01BB}" destId="{3C9CDDA3-FDC0-44C6-9324-9E73D688D4B0}" srcOrd="0" destOrd="0" presId="urn:microsoft.com/office/officeart/2005/8/layout/vList5"/>
    <dgm:cxn modelId="{848DFD71-9300-41E9-8AE7-431068DD08DC}" type="presParOf" srcId="{3C9CDDA3-FDC0-44C6-9324-9E73D688D4B0}" destId="{6E65BE7B-AD5D-4D1A-89A1-32FD7F9792CC}" srcOrd="0" destOrd="0" presId="urn:microsoft.com/office/officeart/2005/8/layout/vList5"/>
    <dgm:cxn modelId="{C4D5D5BA-1D7A-493F-9E5F-88DD7DE271A0}" type="presParOf" srcId="{3C9CDDA3-FDC0-44C6-9324-9E73D688D4B0}" destId="{5180AC01-F54D-417E-85A2-AF1BADF32E8E}" srcOrd="1" destOrd="0" presId="urn:microsoft.com/office/officeart/2005/8/layout/vList5"/>
    <dgm:cxn modelId="{7AD62AC8-5F35-411E-B92F-03356FE0679B}" type="presParOf" srcId="{0FE9007C-4741-40F8-AEAB-F2FBF65D01BB}" destId="{6A0C3D74-3399-4A46-A217-524120D6BE45}" srcOrd="1" destOrd="0" presId="urn:microsoft.com/office/officeart/2005/8/layout/vList5"/>
    <dgm:cxn modelId="{E3D9F694-AA22-4902-A393-78EDB70EE286}" type="presParOf" srcId="{0FE9007C-4741-40F8-AEAB-F2FBF65D01BB}" destId="{61AD8155-9913-4425-9A25-2A2E15DC4245}" srcOrd="2" destOrd="0" presId="urn:microsoft.com/office/officeart/2005/8/layout/vList5"/>
    <dgm:cxn modelId="{7036116B-1B28-4B35-AF35-5565EB41C772}" type="presParOf" srcId="{61AD8155-9913-4425-9A25-2A2E15DC4245}" destId="{3A154F17-0A1B-4781-9B63-64F2B683B2A9}" srcOrd="0" destOrd="0" presId="urn:microsoft.com/office/officeart/2005/8/layout/vList5"/>
    <dgm:cxn modelId="{30907109-29E5-4D39-AFE4-97E91DA1470E}" type="presParOf" srcId="{61AD8155-9913-4425-9A25-2A2E15DC4245}" destId="{2AE11DAB-1370-42EA-A978-F9DBB6ED3F4B}" srcOrd="1" destOrd="0" presId="urn:microsoft.com/office/officeart/2005/8/layout/vList5"/>
    <dgm:cxn modelId="{33DC5792-4BCA-4EE0-AAE0-583248472F14}" type="presParOf" srcId="{0FE9007C-4741-40F8-AEAB-F2FBF65D01BB}" destId="{825C2624-64E8-4CB7-A37A-B4BF34EB8A20}" srcOrd="3" destOrd="0" presId="urn:microsoft.com/office/officeart/2005/8/layout/vList5"/>
    <dgm:cxn modelId="{3E0C20E5-5AD2-473C-9CCF-223E6ACF0015}" type="presParOf" srcId="{0FE9007C-4741-40F8-AEAB-F2FBF65D01BB}" destId="{36DA8A32-30FA-4D21-803C-774FFF2031F0}" srcOrd="4" destOrd="0" presId="urn:microsoft.com/office/officeart/2005/8/layout/vList5"/>
    <dgm:cxn modelId="{CF352C14-E05A-42E0-80C2-EC32B94EEFC8}" type="presParOf" srcId="{36DA8A32-30FA-4D21-803C-774FFF2031F0}" destId="{2F938DB8-9110-4A64-9A43-6FDC2C52D576}" srcOrd="0" destOrd="0" presId="urn:microsoft.com/office/officeart/2005/8/layout/vList5"/>
    <dgm:cxn modelId="{0A2B6570-9823-43D0-A5A2-F8108A5849D1}" type="presParOf" srcId="{36DA8A32-30FA-4D21-803C-774FFF2031F0}" destId="{B55C59BF-7A36-4C79-BEFA-05F420CB5CA6}"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529925C-C409-4D2B-AD4A-17CF480920E5}" type="doc">
      <dgm:prSet loTypeId="urn:microsoft.com/office/officeart/2005/8/layout/vProcess5" loCatId="process" qsTypeId="urn:microsoft.com/office/officeart/2005/8/quickstyle/3d1" qsCatId="3D" csTypeId="urn:microsoft.com/office/officeart/2005/8/colors/colorful4" csCatId="colorful" phldr="1"/>
      <dgm:spPr/>
      <dgm:t>
        <a:bodyPr/>
        <a:lstStyle/>
        <a:p>
          <a:endParaRPr lang="fr-FR"/>
        </a:p>
      </dgm:t>
    </dgm:pt>
    <dgm:pt modelId="{76097960-0FBE-47D3-811F-07C8EF211433}">
      <dgm:prSet phldrT="[Texte]" custT="1"/>
      <dgm:spPr/>
      <dgm:t>
        <a:bodyPr/>
        <a:lstStyle/>
        <a:p>
          <a:r>
            <a:rPr lang="fr-FR" sz="1600" dirty="0" smtClean="0"/>
            <a:t>Concevoir la structuration au regard des objectifs opérationnels</a:t>
          </a:r>
          <a:endParaRPr lang="fr-FR" sz="1600" dirty="0"/>
        </a:p>
      </dgm:t>
    </dgm:pt>
    <dgm:pt modelId="{1BF380F9-B024-47C9-85A2-FA88BF1B54B5}" type="parTrans" cxnId="{E78B201C-FA09-4B38-B480-AA8359E5A048}">
      <dgm:prSet/>
      <dgm:spPr/>
      <dgm:t>
        <a:bodyPr/>
        <a:lstStyle/>
        <a:p>
          <a:endParaRPr lang="fr-FR" sz="2400"/>
        </a:p>
      </dgm:t>
    </dgm:pt>
    <dgm:pt modelId="{E9BB281B-6052-49A2-B33A-F99039FDFD97}" type="sibTrans" cxnId="{E78B201C-FA09-4B38-B480-AA8359E5A048}">
      <dgm:prSet custT="1"/>
      <dgm:spPr/>
      <dgm:t>
        <a:bodyPr/>
        <a:lstStyle/>
        <a:p>
          <a:endParaRPr lang="fr-FR" sz="2400"/>
        </a:p>
      </dgm:t>
    </dgm:pt>
    <dgm:pt modelId="{6776A8D0-A6A7-4FEE-840F-6C3A5AA09EB3}">
      <dgm:prSet phldrT="[Texte]" custT="1"/>
      <dgm:spPr/>
      <dgm:t>
        <a:bodyPr/>
        <a:lstStyle/>
        <a:p>
          <a:r>
            <a:rPr lang="fr-FR" sz="1600" dirty="0" smtClean="0"/>
            <a:t>Ecrire l’activation</a:t>
          </a:r>
        </a:p>
      </dgm:t>
    </dgm:pt>
    <dgm:pt modelId="{68293007-4692-48BB-A290-64E6AF49EE45}" type="parTrans" cxnId="{08AA47DF-EA63-4930-9677-5049F1275266}">
      <dgm:prSet/>
      <dgm:spPr/>
      <dgm:t>
        <a:bodyPr/>
        <a:lstStyle/>
        <a:p>
          <a:endParaRPr lang="fr-FR" sz="2400"/>
        </a:p>
      </dgm:t>
    </dgm:pt>
    <dgm:pt modelId="{3C12D2A5-AC20-4B0F-AED2-37B099EE4A8B}" type="sibTrans" cxnId="{08AA47DF-EA63-4930-9677-5049F1275266}">
      <dgm:prSet custT="1"/>
      <dgm:spPr/>
      <dgm:t>
        <a:bodyPr/>
        <a:lstStyle/>
        <a:p>
          <a:endParaRPr lang="fr-FR" sz="2400"/>
        </a:p>
      </dgm:t>
    </dgm:pt>
    <dgm:pt modelId="{6645925E-CD58-49BE-B30F-A609FB6A7C17}">
      <dgm:prSet phldrT="[Texte]" custT="1"/>
      <dgm:spPr/>
      <dgm:t>
        <a:bodyPr/>
        <a:lstStyle/>
        <a:p>
          <a:r>
            <a:rPr lang="fr-FR" sz="1600" dirty="0" smtClean="0"/>
            <a:t>Définir et rédiger les activités</a:t>
          </a:r>
        </a:p>
      </dgm:t>
    </dgm:pt>
    <dgm:pt modelId="{07F91A7C-8A65-4497-A098-42A64455D1EC}" type="parTrans" cxnId="{4997125F-6419-4FB9-8FC1-4C5447187D8F}">
      <dgm:prSet/>
      <dgm:spPr/>
      <dgm:t>
        <a:bodyPr/>
        <a:lstStyle/>
        <a:p>
          <a:endParaRPr lang="fr-FR" sz="2400"/>
        </a:p>
      </dgm:t>
    </dgm:pt>
    <dgm:pt modelId="{913BA8AE-63B6-4062-9FE9-15F4987021FD}" type="sibTrans" cxnId="{4997125F-6419-4FB9-8FC1-4C5447187D8F}">
      <dgm:prSet/>
      <dgm:spPr/>
      <dgm:t>
        <a:bodyPr/>
        <a:lstStyle/>
        <a:p>
          <a:endParaRPr lang="fr-FR" sz="2400"/>
        </a:p>
      </dgm:t>
    </dgm:pt>
    <dgm:pt modelId="{1C48C741-0141-40C8-B4CB-2079C2FAD020}">
      <dgm:prSet phldrT="[Texte]" custT="1"/>
      <dgm:spPr/>
      <dgm:t>
        <a:bodyPr/>
        <a:lstStyle/>
        <a:p>
          <a:r>
            <a:rPr lang="fr-FR" sz="1600" dirty="0" smtClean="0"/>
            <a:t>Choisir les supports  adaptés et définir l’enjeu et les problématiques au regard des supports qui seront mobilisés</a:t>
          </a:r>
          <a:endParaRPr lang="fr-FR" sz="1600" dirty="0"/>
        </a:p>
      </dgm:t>
    </dgm:pt>
    <dgm:pt modelId="{F2BFA490-3AC9-4C96-BD8A-0F1C2511C05B}" type="parTrans" cxnId="{1D30B987-0E80-4B85-98C7-1ABB6CFBAF3D}">
      <dgm:prSet/>
      <dgm:spPr/>
      <dgm:t>
        <a:bodyPr/>
        <a:lstStyle/>
        <a:p>
          <a:endParaRPr lang="fr-FR" sz="2400"/>
        </a:p>
      </dgm:t>
    </dgm:pt>
    <dgm:pt modelId="{5BCFC41F-56F2-48A6-9059-9286CCC39201}" type="sibTrans" cxnId="{1D30B987-0E80-4B85-98C7-1ABB6CFBAF3D}">
      <dgm:prSet custT="1"/>
      <dgm:spPr/>
      <dgm:t>
        <a:bodyPr/>
        <a:lstStyle/>
        <a:p>
          <a:endParaRPr lang="fr-FR" sz="2400"/>
        </a:p>
      </dgm:t>
    </dgm:pt>
    <dgm:pt modelId="{49F8BFF3-FD15-4AA8-8C23-330DC04CE211}">
      <dgm:prSet phldrT="[Texte]" custT="1"/>
      <dgm:spPr/>
      <dgm:t>
        <a:bodyPr/>
        <a:lstStyle/>
        <a:p>
          <a:r>
            <a:rPr lang="fr-FR" sz="1600" dirty="0" smtClean="0"/>
            <a:t>Etablir les éléments utiles à l’évaluation</a:t>
          </a:r>
          <a:endParaRPr lang="fr-FR" sz="1600" dirty="0"/>
        </a:p>
      </dgm:t>
    </dgm:pt>
    <dgm:pt modelId="{F9F40DD3-F5B8-4E0F-8B06-E9194295D46C}" type="parTrans" cxnId="{1727AC1B-C633-4B72-9811-0375A923C3FE}">
      <dgm:prSet/>
      <dgm:spPr/>
      <dgm:t>
        <a:bodyPr/>
        <a:lstStyle/>
        <a:p>
          <a:endParaRPr lang="fr-FR" sz="2400"/>
        </a:p>
      </dgm:t>
    </dgm:pt>
    <dgm:pt modelId="{7C71A80F-5CCF-455D-8085-F522723776AC}" type="sibTrans" cxnId="{1727AC1B-C633-4B72-9811-0375A923C3FE}">
      <dgm:prSet custT="1"/>
      <dgm:spPr/>
      <dgm:t>
        <a:bodyPr/>
        <a:lstStyle/>
        <a:p>
          <a:endParaRPr lang="fr-FR" sz="2400"/>
        </a:p>
      </dgm:t>
    </dgm:pt>
    <dgm:pt modelId="{DC8EB47B-F6D8-4396-8A8C-A9E597EF4210}" type="pres">
      <dgm:prSet presAssocID="{2529925C-C409-4D2B-AD4A-17CF480920E5}" presName="outerComposite" presStyleCnt="0">
        <dgm:presLayoutVars>
          <dgm:chMax val="5"/>
          <dgm:dir/>
          <dgm:resizeHandles val="exact"/>
        </dgm:presLayoutVars>
      </dgm:prSet>
      <dgm:spPr/>
      <dgm:t>
        <a:bodyPr/>
        <a:lstStyle/>
        <a:p>
          <a:endParaRPr lang="fr-FR"/>
        </a:p>
      </dgm:t>
    </dgm:pt>
    <dgm:pt modelId="{E339DDCE-8082-435E-941E-000D2766B754}" type="pres">
      <dgm:prSet presAssocID="{2529925C-C409-4D2B-AD4A-17CF480920E5}" presName="dummyMaxCanvas" presStyleCnt="0">
        <dgm:presLayoutVars/>
      </dgm:prSet>
      <dgm:spPr/>
      <dgm:t>
        <a:bodyPr/>
        <a:lstStyle/>
        <a:p>
          <a:endParaRPr lang="fr-FR"/>
        </a:p>
      </dgm:t>
    </dgm:pt>
    <dgm:pt modelId="{001F0203-6C66-4A36-98EB-18E8C8856C02}" type="pres">
      <dgm:prSet presAssocID="{2529925C-C409-4D2B-AD4A-17CF480920E5}" presName="FiveNodes_1" presStyleLbl="node1" presStyleIdx="0" presStyleCnt="5">
        <dgm:presLayoutVars>
          <dgm:bulletEnabled val="1"/>
        </dgm:presLayoutVars>
      </dgm:prSet>
      <dgm:spPr/>
      <dgm:t>
        <a:bodyPr/>
        <a:lstStyle/>
        <a:p>
          <a:endParaRPr lang="fr-FR"/>
        </a:p>
      </dgm:t>
    </dgm:pt>
    <dgm:pt modelId="{8BB8F8AF-E4D6-4D5C-9659-108B8D9783B0}" type="pres">
      <dgm:prSet presAssocID="{2529925C-C409-4D2B-AD4A-17CF480920E5}" presName="FiveNodes_2" presStyleLbl="node1" presStyleIdx="1" presStyleCnt="5">
        <dgm:presLayoutVars>
          <dgm:bulletEnabled val="1"/>
        </dgm:presLayoutVars>
      </dgm:prSet>
      <dgm:spPr/>
      <dgm:t>
        <a:bodyPr/>
        <a:lstStyle/>
        <a:p>
          <a:endParaRPr lang="fr-FR"/>
        </a:p>
      </dgm:t>
    </dgm:pt>
    <dgm:pt modelId="{42A856D8-2417-459E-A2D8-655DF3EB87A0}" type="pres">
      <dgm:prSet presAssocID="{2529925C-C409-4D2B-AD4A-17CF480920E5}" presName="FiveNodes_3" presStyleLbl="node1" presStyleIdx="2" presStyleCnt="5">
        <dgm:presLayoutVars>
          <dgm:bulletEnabled val="1"/>
        </dgm:presLayoutVars>
      </dgm:prSet>
      <dgm:spPr/>
      <dgm:t>
        <a:bodyPr/>
        <a:lstStyle/>
        <a:p>
          <a:endParaRPr lang="fr-FR"/>
        </a:p>
      </dgm:t>
    </dgm:pt>
    <dgm:pt modelId="{2FEB9259-EA9F-4FA2-AD89-6FF1B577949A}" type="pres">
      <dgm:prSet presAssocID="{2529925C-C409-4D2B-AD4A-17CF480920E5}" presName="FiveNodes_4" presStyleLbl="node1" presStyleIdx="3" presStyleCnt="5">
        <dgm:presLayoutVars>
          <dgm:bulletEnabled val="1"/>
        </dgm:presLayoutVars>
      </dgm:prSet>
      <dgm:spPr/>
      <dgm:t>
        <a:bodyPr/>
        <a:lstStyle/>
        <a:p>
          <a:endParaRPr lang="fr-FR"/>
        </a:p>
      </dgm:t>
    </dgm:pt>
    <dgm:pt modelId="{E686DB5B-481A-4F9F-B35D-F7821F1A8FFE}" type="pres">
      <dgm:prSet presAssocID="{2529925C-C409-4D2B-AD4A-17CF480920E5}" presName="FiveNodes_5" presStyleLbl="node1" presStyleIdx="4" presStyleCnt="5" custLinFactNeighborX="6702" custLinFactNeighborY="-3502">
        <dgm:presLayoutVars>
          <dgm:bulletEnabled val="1"/>
        </dgm:presLayoutVars>
      </dgm:prSet>
      <dgm:spPr/>
      <dgm:t>
        <a:bodyPr/>
        <a:lstStyle/>
        <a:p>
          <a:endParaRPr lang="fr-FR"/>
        </a:p>
      </dgm:t>
    </dgm:pt>
    <dgm:pt modelId="{301CAB62-1E70-4C9B-82A9-CEB8155A8893}" type="pres">
      <dgm:prSet presAssocID="{2529925C-C409-4D2B-AD4A-17CF480920E5}" presName="FiveConn_1-2" presStyleLbl="fgAccFollowNode1" presStyleIdx="0" presStyleCnt="4">
        <dgm:presLayoutVars>
          <dgm:bulletEnabled val="1"/>
        </dgm:presLayoutVars>
      </dgm:prSet>
      <dgm:spPr/>
      <dgm:t>
        <a:bodyPr/>
        <a:lstStyle/>
        <a:p>
          <a:endParaRPr lang="fr-FR"/>
        </a:p>
      </dgm:t>
    </dgm:pt>
    <dgm:pt modelId="{6A05F84C-10A6-460E-ABD0-1AA7EFF28815}" type="pres">
      <dgm:prSet presAssocID="{2529925C-C409-4D2B-AD4A-17CF480920E5}" presName="FiveConn_2-3" presStyleLbl="fgAccFollowNode1" presStyleIdx="1" presStyleCnt="4">
        <dgm:presLayoutVars>
          <dgm:bulletEnabled val="1"/>
        </dgm:presLayoutVars>
      </dgm:prSet>
      <dgm:spPr/>
      <dgm:t>
        <a:bodyPr/>
        <a:lstStyle/>
        <a:p>
          <a:endParaRPr lang="fr-FR"/>
        </a:p>
      </dgm:t>
    </dgm:pt>
    <dgm:pt modelId="{22BC06D2-93EB-4DDA-80A6-63700B9F803D}" type="pres">
      <dgm:prSet presAssocID="{2529925C-C409-4D2B-AD4A-17CF480920E5}" presName="FiveConn_3-4" presStyleLbl="fgAccFollowNode1" presStyleIdx="2" presStyleCnt="4">
        <dgm:presLayoutVars>
          <dgm:bulletEnabled val="1"/>
        </dgm:presLayoutVars>
      </dgm:prSet>
      <dgm:spPr/>
      <dgm:t>
        <a:bodyPr/>
        <a:lstStyle/>
        <a:p>
          <a:endParaRPr lang="fr-FR"/>
        </a:p>
      </dgm:t>
    </dgm:pt>
    <dgm:pt modelId="{027B7921-6933-44AC-979C-45974D455A24}" type="pres">
      <dgm:prSet presAssocID="{2529925C-C409-4D2B-AD4A-17CF480920E5}" presName="FiveConn_4-5" presStyleLbl="fgAccFollowNode1" presStyleIdx="3" presStyleCnt="4">
        <dgm:presLayoutVars>
          <dgm:bulletEnabled val="1"/>
        </dgm:presLayoutVars>
      </dgm:prSet>
      <dgm:spPr/>
      <dgm:t>
        <a:bodyPr/>
        <a:lstStyle/>
        <a:p>
          <a:endParaRPr lang="fr-FR"/>
        </a:p>
      </dgm:t>
    </dgm:pt>
    <dgm:pt modelId="{E7922FF8-F915-420D-87F0-A6ADBF9323D7}" type="pres">
      <dgm:prSet presAssocID="{2529925C-C409-4D2B-AD4A-17CF480920E5}" presName="FiveNodes_1_text" presStyleLbl="node1" presStyleIdx="4" presStyleCnt="5">
        <dgm:presLayoutVars>
          <dgm:bulletEnabled val="1"/>
        </dgm:presLayoutVars>
      </dgm:prSet>
      <dgm:spPr/>
      <dgm:t>
        <a:bodyPr/>
        <a:lstStyle/>
        <a:p>
          <a:endParaRPr lang="fr-FR"/>
        </a:p>
      </dgm:t>
    </dgm:pt>
    <dgm:pt modelId="{820360C0-B9AE-48BD-B38F-8A94F132578E}" type="pres">
      <dgm:prSet presAssocID="{2529925C-C409-4D2B-AD4A-17CF480920E5}" presName="FiveNodes_2_text" presStyleLbl="node1" presStyleIdx="4" presStyleCnt="5">
        <dgm:presLayoutVars>
          <dgm:bulletEnabled val="1"/>
        </dgm:presLayoutVars>
      </dgm:prSet>
      <dgm:spPr/>
      <dgm:t>
        <a:bodyPr/>
        <a:lstStyle/>
        <a:p>
          <a:endParaRPr lang="fr-FR"/>
        </a:p>
      </dgm:t>
    </dgm:pt>
    <dgm:pt modelId="{3821063E-5F95-4EFB-9659-B4F5C2BA4AE0}" type="pres">
      <dgm:prSet presAssocID="{2529925C-C409-4D2B-AD4A-17CF480920E5}" presName="FiveNodes_3_text" presStyleLbl="node1" presStyleIdx="4" presStyleCnt="5">
        <dgm:presLayoutVars>
          <dgm:bulletEnabled val="1"/>
        </dgm:presLayoutVars>
      </dgm:prSet>
      <dgm:spPr/>
      <dgm:t>
        <a:bodyPr/>
        <a:lstStyle/>
        <a:p>
          <a:endParaRPr lang="fr-FR"/>
        </a:p>
      </dgm:t>
    </dgm:pt>
    <dgm:pt modelId="{52596F3C-48FE-4057-8E8C-49E22D2E945C}" type="pres">
      <dgm:prSet presAssocID="{2529925C-C409-4D2B-AD4A-17CF480920E5}" presName="FiveNodes_4_text" presStyleLbl="node1" presStyleIdx="4" presStyleCnt="5">
        <dgm:presLayoutVars>
          <dgm:bulletEnabled val="1"/>
        </dgm:presLayoutVars>
      </dgm:prSet>
      <dgm:spPr/>
      <dgm:t>
        <a:bodyPr/>
        <a:lstStyle/>
        <a:p>
          <a:endParaRPr lang="fr-FR"/>
        </a:p>
      </dgm:t>
    </dgm:pt>
    <dgm:pt modelId="{A844CBD5-7EF1-4ADA-B224-619821F40DA7}" type="pres">
      <dgm:prSet presAssocID="{2529925C-C409-4D2B-AD4A-17CF480920E5}" presName="FiveNodes_5_text" presStyleLbl="node1" presStyleIdx="4" presStyleCnt="5">
        <dgm:presLayoutVars>
          <dgm:bulletEnabled val="1"/>
        </dgm:presLayoutVars>
      </dgm:prSet>
      <dgm:spPr/>
      <dgm:t>
        <a:bodyPr/>
        <a:lstStyle/>
        <a:p>
          <a:endParaRPr lang="fr-FR"/>
        </a:p>
      </dgm:t>
    </dgm:pt>
  </dgm:ptLst>
  <dgm:cxnLst>
    <dgm:cxn modelId="{D74B4FF2-BE05-428E-863C-7DC5FF401DC3}" type="presOf" srcId="{49F8BFF3-FD15-4AA8-8C23-330DC04CE211}" destId="{8BB8F8AF-E4D6-4D5C-9659-108B8D9783B0}" srcOrd="0" destOrd="0" presId="urn:microsoft.com/office/officeart/2005/8/layout/vProcess5"/>
    <dgm:cxn modelId="{C52B080D-0FC8-4C5E-8D85-96B5CB047322}" type="presOf" srcId="{76097960-0FBE-47D3-811F-07C8EF211433}" destId="{001F0203-6C66-4A36-98EB-18E8C8856C02}" srcOrd="0" destOrd="0" presId="urn:microsoft.com/office/officeart/2005/8/layout/vProcess5"/>
    <dgm:cxn modelId="{7DDD71C0-7994-45A5-9221-B4D29A7C4E43}" type="presOf" srcId="{E9BB281B-6052-49A2-B33A-F99039FDFD97}" destId="{301CAB62-1E70-4C9B-82A9-CEB8155A8893}" srcOrd="0" destOrd="0" presId="urn:microsoft.com/office/officeart/2005/8/layout/vProcess5"/>
    <dgm:cxn modelId="{2175EF91-2215-4E0D-8894-79BE8CE33BDD}" type="presOf" srcId="{6776A8D0-A6A7-4FEE-840F-6C3A5AA09EB3}" destId="{2FEB9259-EA9F-4FA2-AD89-6FF1B577949A}" srcOrd="0" destOrd="0" presId="urn:microsoft.com/office/officeart/2005/8/layout/vProcess5"/>
    <dgm:cxn modelId="{8A81D44D-D53E-4B99-B09F-DA6B0C442B2C}" type="presOf" srcId="{1C48C741-0141-40C8-B4CB-2079C2FAD020}" destId="{42A856D8-2417-459E-A2D8-655DF3EB87A0}" srcOrd="0" destOrd="0" presId="urn:microsoft.com/office/officeart/2005/8/layout/vProcess5"/>
    <dgm:cxn modelId="{5C50506A-DA93-44F9-BFAB-0C2FA742A340}" type="presOf" srcId="{6645925E-CD58-49BE-B30F-A609FB6A7C17}" destId="{E686DB5B-481A-4F9F-B35D-F7821F1A8FFE}" srcOrd="0" destOrd="0" presId="urn:microsoft.com/office/officeart/2005/8/layout/vProcess5"/>
    <dgm:cxn modelId="{015143F0-7C4C-472F-87B1-4AC5BC723E2C}" type="presOf" srcId="{76097960-0FBE-47D3-811F-07C8EF211433}" destId="{E7922FF8-F915-420D-87F0-A6ADBF9323D7}" srcOrd="1" destOrd="0" presId="urn:microsoft.com/office/officeart/2005/8/layout/vProcess5"/>
    <dgm:cxn modelId="{07BC3901-6EE5-4BE0-BF9F-5C61F4A3F7F5}" type="presOf" srcId="{3C12D2A5-AC20-4B0F-AED2-37B099EE4A8B}" destId="{027B7921-6933-44AC-979C-45974D455A24}" srcOrd="0" destOrd="0" presId="urn:microsoft.com/office/officeart/2005/8/layout/vProcess5"/>
    <dgm:cxn modelId="{935FEF7C-F636-4F94-A98B-AFC6DF4C25DB}" type="presOf" srcId="{5BCFC41F-56F2-48A6-9059-9286CCC39201}" destId="{22BC06D2-93EB-4DDA-80A6-63700B9F803D}" srcOrd="0" destOrd="0" presId="urn:microsoft.com/office/officeart/2005/8/layout/vProcess5"/>
    <dgm:cxn modelId="{8EF82AC8-3EB0-421F-8E15-04740B74E787}" type="presOf" srcId="{49F8BFF3-FD15-4AA8-8C23-330DC04CE211}" destId="{820360C0-B9AE-48BD-B38F-8A94F132578E}" srcOrd="1" destOrd="0" presId="urn:microsoft.com/office/officeart/2005/8/layout/vProcess5"/>
    <dgm:cxn modelId="{4997125F-6419-4FB9-8FC1-4C5447187D8F}" srcId="{2529925C-C409-4D2B-AD4A-17CF480920E5}" destId="{6645925E-CD58-49BE-B30F-A609FB6A7C17}" srcOrd="4" destOrd="0" parTransId="{07F91A7C-8A65-4497-A098-42A64455D1EC}" sibTransId="{913BA8AE-63B6-4062-9FE9-15F4987021FD}"/>
    <dgm:cxn modelId="{B7862DD9-F55D-482B-8FA0-675477D20318}" type="presOf" srcId="{7C71A80F-5CCF-455D-8085-F522723776AC}" destId="{6A05F84C-10A6-460E-ABD0-1AA7EFF28815}" srcOrd="0" destOrd="0" presId="urn:microsoft.com/office/officeart/2005/8/layout/vProcess5"/>
    <dgm:cxn modelId="{08AA47DF-EA63-4930-9677-5049F1275266}" srcId="{2529925C-C409-4D2B-AD4A-17CF480920E5}" destId="{6776A8D0-A6A7-4FEE-840F-6C3A5AA09EB3}" srcOrd="3" destOrd="0" parTransId="{68293007-4692-48BB-A290-64E6AF49EE45}" sibTransId="{3C12D2A5-AC20-4B0F-AED2-37B099EE4A8B}"/>
    <dgm:cxn modelId="{E78B201C-FA09-4B38-B480-AA8359E5A048}" srcId="{2529925C-C409-4D2B-AD4A-17CF480920E5}" destId="{76097960-0FBE-47D3-811F-07C8EF211433}" srcOrd="0" destOrd="0" parTransId="{1BF380F9-B024-47C9-85A2-FA88BF1B54B5}" sibTransId="{E9BB281B-6052-49A2-B33A-F99039FDFD97}"/>
    <dgm:cxn modelId="{1727AC1B-C633-4B72-9811-0375A923C3FE}" srcId="{2529925C-C409-4D2B-AD4A-17CF480920E5}" destId="{49F8BFF3-FD15-4AA8-8C23-330DC04CE211}" srcOrd="1" destOrd="0" parTransId="{F9F40DD3-F5B8-4E0F-8B06-E9194295D46C}" sibTransId="{7C71A80F-5CCF-455D-8085-F522723776AC}"/>
    <dgm:cxn modelId="{F9742A39-A877-4654-9C08-DB9BC2FC21C8}" type="presOf" srcId="{1C48C741-0141-40C8-B4CB-2079C2FAD020}" destId="{3821063E-5F95-4EFB-9659-B4F5C2BA4AE0}" srcOrd="1" destOrd="0" presId="urn:microsoft.com/office/officeart/2005/8/layout/vProcess5"/>
    <dgm:cxn modelId="{1D30B987-0E80-4B85-98C7-1ABB6CFBAF3D}" srcId="{2529925C-C409-4D2B-AD4A-17CF480920E5}" destId="{1C48C741-0141-40C8-B4CB-2079C2FAD020}" srcOrd="2" destOrd="0" parTransId="{F2BFA490-3AC9-4C96-BD8A-0F1C2511C05B}" sibTransId="{5BCFC41F-56F2-48A6-9059-9286CCC39201}"/>
    <dgm:cxn modelId="{50CC6095-87F4-42E1-918E-FC8449811910}" type="presOf" srcId="{6645925E-CD58-49BE-B30F-A609FB6A7C17}" destId="{A844CBD5-7EF1-4ADA-B224-619821F40DA7}" srcOrd="1" destOrd="0" presId="urn:microsoft.com/office/officeart/2005/8/layout/vProcess5"/>
    <dgm:cxn modelId="{7215F209-E27A-4915-A3F0-B6A50E583F10}" type="presOf" srcId="{2529925C-C409-4D2B-AD4A-17CF480920E5}" destId="{DC8EB47B-F6D8-4396-8A8C-A9E597EF4210}" srcOrd="0" destOrd="0" presId="urn:microsoft.com/office/officeart/2005/8/layout/vProcess5"/>
    <dgm:cxn modelId="{56300CB5-AC88-45FB-B7E3-BCD4D2A83175}" type="presOf" srcId="{6776A8D0-A6A7-4FEE-840F-6C3A5AA09EB3}" destId="{52596F3C-48FE-4057-8E8C-49E22D2E945C}" srcOrd="1" destOrd="0" presId="urn:microsoft.com/office/officeart/2005/8/layout/vProcess5"/>
    <dgm:cxn modelId="{F3FE0F03-DC69-4FEB-A2B4-125F48B95BF0}" type="presParOf" srcId="{DC8EB47B-F6D8-4396-8A8C-A9E597EF4210}" destId="{E339DDCE-8082-435E-941E-000D2766B754}" srcOrd="0" destOrd="0" presId="urn:microsoft.com/office/officeart/2005/8/layout/vProcess5"/>
    <dgm:cxn modelId="{34EA7771-28B6-4FE5-9BAA-F51B228458EA}" type="presParOf" srcId="{DC8EB47B-F6D8-4396-8A8C-A9E597EF4210}" destId="{001F0203-6C66-4A36-98EB-18E8C8856C02}" srcOrd="1" destOrd="0" presId="urn:microsoft.com/office/officeart/2005/8/layout/vProcess5"/>
    <dgm:cxn modelId="{67D0F527-30C0-4AB7-9D50-C9555B0C060E}" type="presParOf" srcId="{DC8EB47B-F6D8-4396-8A8C-A9E597EF4210}" destId="{8BB8F8AF-E4D6-4D5C-9659-108B8D9783B0}" srcOrd="2" destOrd="0" presId="urn:microsoft.com/office/officeart/2005/8/layout/vProcess5"/>
    <dgm:cxn modelId="{8ECAFA9B-01E6-4F86-B4AD-BBF0F8E46B95}" type="presParOf" srcId="{DC8EB47B-F6D8-4396-8A8C-A9E597EF4210}" destId="{42A856D8-2417-459E-A2D8-655DF3EB87A0}" srcOrd="3" destOrd="0" presId="urn:microsoft.com/office/officeart/2005/8/layout/vProcess5"/>
    <dgm:cxn modelId="{4774822C-EA0F-41D9-B8B7-778CC102CDCA}" type="presParOf" srcId="{DC8EB47B-F6D8-4396-8A8C-A9E597EF4210}" destId="{2FEB9259-EA9F-4FA2-AD89-6FF1B577949A}" srcOrd="4" destOrd="0" presId="urn:microsoft.com/office/officeart/2005/8/layout/vProcess5"/>
    <dgm:cxn modelId="{9D96937B-9DFA-40AA-BAD1-96E34ECD9977}" type="presParOf" srcId="{DC8EB47B-F6D8-4396-8A8C-A9E597EF4210}" destId="{E686DB5B-481A-4F9F-B35D-F7821F1A8FFE}" srcOrd="5" destOrd="0" presId="urn:microsoft.com/office/officeart/2005/8/layout/vProcess5"/>
    <dgm:cxn modelId="{F0D7E9DD-0806-4839-BCA1-EFCBBB2EF2F6}" type="presParOf" srcId="{DC8EB47B-F6D8-4396-8A8C-A9E597EF4210}" destId="{301CAB62-1E70-4C9B-82A9-CEB8155A8893}" srcOrd="6" destOrd="0" presId="urn:microsoft.com/office/officeart/2005/8/layout/vProcess5"/>
    <dgm:cxn modelId="{6E792895-B146-401F-8BCB-B445E95FB6E4}" type="presParOf" srcId="{DC8EB47B-F6D8-4396-8A8C-A9E597EF4210}" destId="{6A05F84C-10A6-460E-ABD0-1AA7EFF28815}" srcOrd="7" destOrd="0" presId="urn:microsoft.com/office/officeart/2005/8/layout/vProcess5"/>
    <dgm:cxn modelId="{EDCB370F-B6E6-4C75-B237-030C707CC67F}" type="presParOf" srcId="{DC8EB47B-F6D8-4396-8A8C-A9E597EF4210}" destId="{22BC06D2-93EB-4DDA-80A6-63700B9F803D}" srcOrd="8" destOrd="0" presId="urn:microsoft.com/office/officeart/2005/8/layout/vProcess5"/>
    <dgm:cxn modelId="{533D2442-ED79-4534-A4FD-CEB9BF97F2AC}" type="presParOf" srcId="{DC8EB47B-F6D8-4396-8A8C-A9E597EF4210}" destId="{027B7921-6933-44AC-979C-45974D455A24}" srcOrd="9" destOrd="0" presId="urn:microsoft.com/office/officeart/2005/8/layout/vProcess5"/>
    <dgm:cxn modelId="{FF89CDDB-BEDC-42D4-92D6-52390D0F5D08}" type="presParOf" srcId="{DC8EB47B-F6D8-4396-8A8C-A9E597EF4210}" destId="{E7922FF8-F915-420D-87F0-A6ADBF9323D7}" srcOrd="10" destOrd="0" presId="urn:microsoft.com/office/officeart/2005/8/layout/vProcess5"/>
    <dgm:cxn modelId="{D32407DF-5E40-4D6D-844C-CAB8CDFCDE41}" type="presParOf" srcId="{DC8EB47B-F6D8-4396-8A8C-A9E597EF4210}" destId="{820360C0-B9AE-48BD-B38F-8A94F132578E}" srcOrd="11" destOrd="0" presId="urn:microsoft.com/office/officeart/2005/8/layout/vProcess5"/>
    <dgm:cxn modelId="{BCC56A87-532F-4040-B9DB-0D54B9D0D539}" type="presParOf" srcId="{DC8EB47B-F6D8-4396-8A8C-A9E597EF4210}" destId="{3821063E-5F95-4EFB-9659-B4F5C2BA4AE0}" srcOrd="12" destOrd="0" presId="urn:microsoft.com/office/officeart/2005/8/layout/vProcess5"/>
    <dgm:cxn modelId="{BD93FEFD-962F-469A-98EE-D51A9FA2DE05}" type="presParOf" srcId="{DC8EB47B-F6D8-4396-8A8C-A9E597EF4210}" destId="{52596F3C-48FE-4057-8E8C-49E22D2E945C}" srcOrd="13" destOrd="0" presId="urn:microsoft.com/office/officeart/2005/8/layout/vProcess5"/>
    <dgm:cxn modelId="{7125FB56-0A7D-438F-B3BD-CCC559897056}" type="presParOf" srcId="{DC8EB47B-F6D8-4396-8A8C-A9E597EF4210}" destId="{A844CBD5-7EF1-4ADA-B224-619821F40DA7}" srcOrd="14"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B6043A-B4EE-45C6-AAA3-34C23ACD5E9E}" type="doc">
      <dgm:prSet loTypeId="urn:microsoft.com/office/officeart/2005/8/layout/pyramid2" loCatId="list" qsTypeId="urn:microsoft.com/office/officeart/2005/8/quickstyle/3d2" qsCatId="3D" csTypeId="urn:microsoft.com/office/officeart/2005/8/colors/colorful4" csCatId="colorful" phldr="1"/>
      <dgm:spPr/>
      <dgm:t>
        <a:bodyPr/>
        <a:lstStyle/>
        <a:p>
          <a:endParaRPr lang="fr-FR"/>
        </a:p>
      </dgm:t>
    </dgm:pt>
    <dgm:pt modelId="{B14E4B7B-DEC8-41D5-8868-6CB5EEB7627E}">
      <dgm:prSet phldrT="[Texte]"/>
      <dgm:spPr/>
      <dgm:t>
        <a:bodyPr/>
        <a:lstStyle/>
        <a:p>
          <a:r>
            <a:rPr lang="fr-FR" dirty="0" smtClean="0"/>
            <a:t>Elève</a:t>
          </a:r>
          <a:endParaRPr lang="fr-FR" dirty="0"/>
        </a:p>
      </dgm:t>
    </dgm:pt>
    <dgm:pt modelId="{AEE9A3E1-4D8D-4F59-AE15-21D380FBF571}" type="parTrans" cxnId="{9A30049D-B395-4E4A-AD14-4AFE38F82A69}">
      <dgm:prSet/>
      <dgm:spPr/>
      <dgm:t>
        <a:bodyPr/>
        <a:lstStyle/>
        <a:p>
          <a:endParaRPr lang="fr-FR"/>
        </a:p>
      </dgm:t>
    </dgm:pt>
    <dgm:pt modelId="{9F544083-2D80-4EF4-92DE-DA8BC04A736A}" type="sibTrans" cxnId="{9A30049D-B395-4E4A-AD14-4AFE38F82A69}">
      <dgm:prSet/>
      <dgm:spPr/>
      <dgm:t>
        <a:bodyPr/>
        <a:lstStyle/>
        <a:p>
          <a:endParaRPr lang="fr-FR"/>
        </a:p>
      </dgm:t>
    </dgm:pt>
    <dgm:pt modelId="{FC1336D5-542D-4E69-B619-852E82BCC541}">
      <dgm:prSet phldrT="[Texte]"/>
      <dgm:spPr/>
      <dgm:t>
        <a:bodyPr/>
        <a:lstStyle/>
        <a:p>
          <a:r>
            <a:rPr lang="fr-FR" dirty="0" smtClean="0"/>
            <a:t>Equipe</a:t>
          </a:r>
          <a:endParaRPr lang="fr-FR" dirty="0"/>
        </a:p>
      </dgm:t>
    </dgm:pt>
    <dgm:pt modelId="{F11610FC-37DE-406A-8D15-6BF52B56A911}" type="parTrans" cxnId="{F5C1E305-7867-4D88-9A55-CD4C8248EC0A}">
      <dgm:prSet/>
      <dgm:spPr/>
      <dgm:t>
        <a:bodyPr/>
        <a:lstStyle/>
        <a:p>
          <a:endParaRPr lang="fr-FR"/>
        </a:p>
      </dgm:t>
    </dgm:pt>
    <dgm:pt modelId="{F32996D2-1B4C-4F86-8BBF-C805EC322A20}" type="sibTrans" cxnId="{F5C1E305-7867-4D88-9A55-CD4C8248EC0A}">
      <dgm:prSet/>
      <dgm:spPr/>
      <dgm:t>
        <a:bodyPr/>
        <a:lstStyle/>
        <a:p>
          <a:endParaRPr lang="fr-FR"/>
        </a:p>
      </dgm:t>
    </dgm:pt>
    <dgm:pt modelId="{FE6FFCE6-4BEB-41B6-A815-CF96B43AA48D}">
      <dgm:prSet phldrT="[Texte]"/>
      <dgm:spPr/>
      <dgm:t>
        <a:bodyPr/>
        <a:lstStyle/>
        <a:p>
          <a:r>
            <a:rPr lang="fr-FR" dirty="0" smtClean="0"/>
            <a:t>Groupe ER</a:t>
          </a:r>
          <a:endParaRPr lang="fr-FR" dirty="0"/>
        </a:p>
      </dgm:t>
    </dgm:pt>
    <dgm:pt modelId="{C80936C0-2CC6-4D53-82BE-C7685F14A897}" type="parTrans" cxnId="{245D1632-C204-4841-9C55-88770B55E71F}">
      <dgm:prSet/>
      <dgm:spPr/>
      <dgm:t>
        <a:bodyPr/>
        <a:lstStyle/>
        <a:p>
          <a:endParaRPr lang="fr-FR"/>
        </a:p>
      </dgm:t>
    </dgm:pt>
    <dgm:pt modelId="{FE95887F-25F7-4900-87A3-589904C210BB}" type="sibTrans" cxnId="{245D1632-C204-4841-9C55-88770B55E71F}">
      <dgm:prSet/>
      <dgm:spPr/>
      <dgm:t>
        <a:bodyPr/>
        <a:lstStyle/>
        <a:p>
          <a:endParaRPr lang="fr-FR"/>
        </a:p>
      </dgm:t>
    </dgm:pt>
    <dgm:pt modelId="{D51C3B69-5B13-46BF-8171-D87FE8DBA4EA}">
      <dgm:prSet phldrT="[Texte]"/>
      <dgm:spPr/>
      <dgm:t>
        <a:bodyPr/>
        <a:lstStyle/>
        <a:p>
          <a:r>
            <a:rPr lang="fr-FR" dirty="0" smtClean="0"/>
            <a:t>Classe</a:t>
          </a:r>
          <a:endParaRPr lang="fr-FR" dirty="0"/>
        </a:p>
      </dgm:t>
    </dgm:pt>
    <dgm:pt modelId="{F4F34BAD-4E3E-4F8F-A327-7034D2102AF6}" type="parTrans" cxnId="{81D5E1EB-895C-474E-A5BB-BCC23BFF26CA}">
      <dgm:prSet/>
      <dgm:spPr/>
      <dgm:t>
        <a:bodyPr/>
        <a:lstStyle/>
        <a:p>
          <a:endParaRPr lang="fr-FR"/>
        </a:p>
      </dgm:t>
    </dgm:pt>
    <dgm:pt modelId="{C6BD1C92-C51F-4EED-8226-F36D8294368B}" type="sibTrans" cxnId="{81D5E1EB-895C-474E-A5BB-BCC23BFF26CA}">
      <dgm:prSet/>
      <dgm:spPr/>
      <dgm:t>
        <a:bodyPr/>
        <a:lstStyle/>
        <a:p>
          <a:endParaRPr lang="fr-FR"/>
        </a:p>
      </dgm:t>
    </dgm:pt>
    <dgm:pt modelId="{0937E725-2156-43FD-ABCF-786C73B7F62A}" type="pres">
      <dgm:prSet presAssocID="{91B6043A-B4EE-45C6-AAA3-34C23ACD5E9E}" presName="compositeShape" presStyleCnt="0">
        <dgm:presLayoutVars>
          <dgm:dir/>
          <dgm:resizeHandles/>
        </dgm:presLayoutVars>
      </dgm:prSet>
      <dgm:spPr/>
      <dgm:t>
        <a:bodyPr/>
        <a:lstStyle/>
        <a:p>
          <a:endParaRPr lang="fr-FR"/>
        </a:p>
      </dgm:t>
    </dgm:pt>
    <dgm:pt modelId="{FD5903C5-032D-41E6-8F4A-D788C98CBAC5}" type="pres">
      <dgm:prSet presAssocID="{91B6043A-B4EE-45C6-AAA3-34C23ACD5E9E}" presName="pyramid" presStyleLbl="node1" presStyleIdx="0" presStyleCnt="1"/>
      <dgm:spPr>
        <a:blipFill rotWithShape="0">
          <a:blip xmlns:r="http://schemas.openxmlformats.org/officeDocument/2006/relationships" r:embed="rId1"/>
          <a:stretch>
            <a:fillRect/>
          </a:stretch>
        </a:blipFill>
      </dgm:spPr>
      <dgm:t>
        <a:bodyPr/>
        <a:lstStyle/>
        <a:p>
          <a:endParaRPr lang="fr-FR"/>
        </a:p>
      </dgm:t>
    </dgm:pt>
    <dgm:pt modelId="{360588F4-0B69-480B-BF8B-02112CA03E73}" type="pres">
      <dgm:prSet presAssocID="{91B6043A-B4EE-45C6-AAA3-34C23ACD5E9E}" presName="theList" presStyleCnt="0"/>
      <dgm:spPr/>
      <dgm:t>
        <a:bodyPr/>
        <a:lstStyle/>
        <a:p>
          <a:endParaRPr lang="fr-FR"/>
        </a:p>
      </dgm:t>
    </dgm:pt>
    <dgm:pt modelId="{85C013EC-CBD3-4A42-B568-5CA604A39659}" type="pres">
      <dgm:prSet presAssocID="{B14E4B7B-DEC8-41D5-8868-6CB5EEB7627E}" presName="aNode" presStyleLbl="fgAcc1" presStyleIdx="0" presStyleCnt="4">
        <dgm:presLayoutVars>
          <dgm:bulletEnabled val="1"/>
        </dgm:presLayoutVars>
      </dgm:prSet>
      <dgm:spPr/>
      <dgm:t>
        <a:bodyPr/>
        <a:lstStyle/>
        <a:p>
          <a:endParaRPr lang="fr-FR"/>
        </a:p>
      </dgm:t>
    </dgm:pt>
    <dgm:pt modelId="{5ECCA6DD-6C8F-448D-AF2D-4A437AE80CC6}" type="pres">
      <dgm:prSet presAssocID="{B14E4B7B-DEC8-41D5-8868-6CB5EEB7627E}" presName="aSpace" presStyleCnt="0"/>
      <dgm:spPr/>
      <dgm:t>
        <a:bodyPr/>
        <a:lstStyle/>
        <a:p>
          <a:endParaRPr lang="fr-FR"/>
        </a:p>
      </dgm:t>
    </dgm:pt>
    <dgm:pt modelId="{B8B1C466-3980-4F99-8E30-2079509667D3}" type="pres">
      <dgm:prSet presAssocID="{FC1336D5-542D-4E69-B619-852E82BCC541}" presName="aNode" presStyleLbl="fgAcc1" presStyleIdx="1" presStyleCnt="4">
        <dgm:presLayoutVars>
          <dgm:bulletEnabled val="1"/>
        </dgm:presLayoutVars>
      </dgm:prSet>
      <dgm:spPr/>
      <dgm:t>
        <a:bodyPr/>
        <a:lstStyle/>
        <a:p>
          <a:endParaRPr lang="fr-FR"/>
        </a:p>
      </dgm:t>
    </dgm:pt>
    <dgm:pt modelId="{D7A0856D-E10A-4DDC-A01F-02A7631E8834}" type="pres">
      <dgm:prSet presAssocID="{FC1336D5-542D-4E69-B619-852E82BCC541}" presName="aSpace" presStyleCnt="0"/>
      <dgm:spPr/>
      <dgm:t>
        <a:bodyPr/>
        <a:lstStyle/>
        <a:p>
          <a:endParaRPr lang="fr-FR"/>
        </a:p>
      </dgm:t>
    </dgm:pt>
    <dgm:pt modelId="{E2F38B96-4E46-4305-9C67-4C91C1FB92E9}" type="pres">
      <dgm:prSet presAssocID="{FE6FFCE6-4BEB-41B6-A815-CF96B43AA48D}" presName="aNode" presStyleLbl="fgAcc1" presStyleIdx="2" presStyleCnt="4">
        <dgm:presLayoutVars>
          <dgm:bulletEnabled val="1"/>
        </dgm:presLayoutVars>
      </dgm:prSet>
      <dgm:spPr/>
      <dgm:t>
        <a:bodyPr/>
        <a:lstStyle/>
        <a:p>
          <a:endParaRPr lang="fr-FR"/>
        </a:p>
      </dgm:t>
    </dgm:pt>
    <dgm:pt modelId="{463C2199-6F2D-4583-A261-3FB764D4C5CB}" type="pres">
      <dgm:prSet presAssocID="{FE6FFCE6-4BEB-41B6-A815-CF96B43AA48D}" presName="aSpace" presStyleCnt="0"/>
      <dgm:spPr/>
      <dgm:t>
        <a:bodyPr/>
        <a:lstStyle/>
        <a:p>
          <a:endParaRPr lang="fr-FR"/>
        </a:p>
      </dgm:t>
    </dgm:pt>
    <dgm:pt modelId="{C61FC8F0-8657-4205-A78F-9D5AC8832960}" type="pres">
      <dgm:prSet presAssocID="{D51C3B69-5B13-46BF-8171-D87FE8DBA4EA}" presName="aNode" presStyleLbl="fgAcc1" presStyleIdx="3" presStyleCnt="4">
        <dgm:presLayoutVars>
          <dgm:bulletEnabled val="1"/>
        </dgm:presLayoutVars>
      </dgm:prSet>
      <dgm:spPr/>
      <dgm:t>
        <a:bodyPr/>
        <a:lstStyle/>
        <a:p>
          <a:endParaRPr lang="fr-FR"/>
        </a:p>
      </dgm:t>
    </dgm:pt>
    <dgm:pt modelId="{3D4D06B1-3348-4892-A39B-9EB320AEF21C}" type="pres">
      <dgm:prSet presAssocID="{D51C3B69-5B13-46BF-8171-D87FE8DBA4EA}" presName="aSpace" presStyleCnt="0"/>
      <dgm:spPr/>
      <dgm:t>
        <a:bodyPr/>
        <a:lstStyle/>
        <a:p>
          <a:endParaRPr lang="fr-FR"/>
        </a:p>
      </dgm:t>
    </dgm:pt>
  </dgm:ptLst>
  <dgm:cxnLst>
    <dgm:cxn modelId="{1B2B75C3-12A5-4E82-9495-6B214FB508EA}" type="presOf" srcId="{FC1336D5-542D-4E69-B619-852E82BCC541}" destId="{B8B1C466-3980-4F99-8E30-2079509667D3}" srcOrd="0" destOrd="0" presId="urn:microsoft.com/office/officeart/2005/8/layout/pyramid2"/>
    <dgm:cxn modelId="{81D5E1EB-895C-474E-A5BB-BCC23BFF26CA}" srcId="{91B6043A-B4EE-45C6-AAA3-34C23ACD5E9E}" destId="{D51C3B69-5B13-46BF-8171-D87FE8DBA4EA}" srcOrd="3" destOrd="0" parTransId="{F4F34BAD-4E3E-4F8F-A327-7034D2102AF6}" sibTransId="{C6BD1C92-C51F-4EED-8226-F36D8294368B}"/>
    <dgm:cxn modelId="{358C27A7-C5E9-4022-A348-C5B1BECAC7A1}" type="presOf" srcId="{B14E4B7B-DEC8-41D5-8868-6CB5EEB7627E}" destId="{85C013EC-CBD3-4A42-B568-5CA604A39659}" srcOrd="0" destOrd="0" presId="urn:microsoft.com/office/officeart/2005/8/layout/pyramid2"/>
    <dgm:cxn modelId="{B6921138-9A84-411E-BB4A-A3924B87D44C}" type="presOf" srcId="{FE6FFCE6-4BEB-41B6-A815-CF96B43AA48D}" destId="{E2F38B96-4E46-4305-9C67-4C91C1FB92E9}" srcOrd="0" destOrd="0" presId="urn:microsoft.com/office/officeart/2005/8/layout/pyramid2"/>
    <dgm:cxn modelId="{245D1632-C204-4841-9C55-88770B55E71F}" srcId="{91B6043A-B4EE-45C6-AAA3-34C23ACD5E9E}" destId="{FE6FFCE6-4BEB-41B6-A815-CF96B43AA48D}" srcOrd="2" destOrd="0" parTransId="{C80936C0-2CC6-4D53-82BE-C7685F14A897}" sibTransId="{FE95887F-25F7-4900-87A3-589904C210BB}"/>
    <dgm:cxn modelId="{BAD65860-1F9A-4BF3-8EE5-8EC96A78376B}" type="presOf" srcId="{D51C3B69-5B13-46BF-8171-D87FE8DBA4EA}" destId="{C61FC8F0-8657-4205-A78F-9D5AC8832960}" srcOrd="0" destOrd="0" presId="urn:microsoft.com/office/officeart/2005/8/layout/pyramid2"/>
    <dgm:cxn modelId="{9A30049D-B395-4E4A-AD14-4AFE38F82A69}" srcId="{91B6043A-B4EE-45C6-AAA3-34C23ACD5E9E}" destId="{B14E4B7B-DEC8-41D5-8868-6CB5EEB7627E}" srcOrd="0" destOrd="0" parTransId="{AEE9A3E1-4D8D-4F59-AE15-21D380FBF571}" sibTransId="{9F544083-2D80-4EF4-92DE-DA8BC04A736A}"/>
    <dgm:cxn modelId="{F5C1E305-7867-4D88-9A55-CD4C8248EC0A}" srcId="{91B6043A-B4EE-45C6-AAA3-34C23ACD5E9E}" destId="{FC1336D5-542D-4E69-B619-852E82BCC541}" srcOrd="1" destOrd="0" parTransId="{F11610FC-37DE-406A-8D15-6BF52B56A911}" sibTransId="{F32996D2-1B4C-4F86-8BBF-C805EC322A20}"/>
    <dgm:cxn modelId="{1DBCC793-CF80-480C-B5C6-82286B02E32F}" type="presOf" srcId="{91B6043A-B4EE-45C6-AAA3-34C23ACD5E9E}" destId="{0937E725-2156-43FD-ABCF-786C73B7F62A}" srcOrd="0" destOrd="0" presId="urn:microsoft.com/office/officeart/2005/8/layout/pyramid2"/>
    <dgm:cxn modelId="{D6ABDD78-085F-46DD-9E81-9C17DC26E8D0}" type="presParOf" srcId="{0937E725-2156-43FD-ABCF-786C73B7F62A}" destId="{FD5903C5-032D-41E6-8F4A-D788C98CBAC5}" srcOrd="0" destOrd="0" presId="urn:microsoft.com/office/officeart/2005/8/layout/pyramid2"/>
    <dgm:cxn modelId="{3E54CFCE-5E53-4B73-BEBF-F51B0FBB2691}" type="presParOf" srcId="{0937E725-2156-43FD-ABCF-786C73B7F62A}" destId="{360588F4-0B69-480B-BF8B-02112CA03E73}" srcOrd="1" destOrd="0" presId="urn:microsoft.com/office/officeart/2005/8/layout/pyramid2"/>
    <dgm:cxn modelId="{B41783E3-EF13-4B3D-BC3F-60522646CF05}" type="presParOf" srcId="{360588F4-0B69-480B-BF8B-02112CA03E73}" destId="{85C013EC-CBD3-4A42-B568-5CA604A39659}" srcOrd="0" destOrd="0" presId="urn:microsoft.com/office/officeart/2005/8/layout/pyramid2"/>
    <dgm:cxn modelId="{59FB2EC1-21DE-4C4B-B614-D396FB9BF73B}" type="presParOf" srcId="{360588F4-0B69-480B-BF8B-02112CA03E73}" destId="{5ECCA6DD-6C8F-448D-AF2D-4A437AE80CC6}" srcOrd="1" destOrd="0" presId="urn:microsoft.com/office/officeart/2005/8/layout/pyramid2"/>
    <dgm:cxn modelId="{497C092E-51A2-4D66-864D-D4A5A7DDC88D}" type="presParOf" srcId="{360588F4-0B69-480B-BF8B-02112CA03E73}" destId="{B8B1C466-3980-4F99-8E30-2079509667D3}" srcOrd="2" destOrd="0" presId="urn:microsoft.com/office/officeart/2005/8/layout/pyramid2"/>
    <dgm:cxn modelId="{47D40C08-45C9-4C3C-9A98-2FBE245A5857}" type="presParOf" srcId="{360588F4-0B69-480B-BF8B-02112CA03E73}" destId="{D7A0856D-E10A-4DDC-A01F-02A7631E8834}" srcOrd="3" destOrd="0" presId="urn:microsoft.com/office/officeart/2005/8/layout/pyramid2"/>
    <dgm:cxn modelId="{EDCBDBAA-8E2E-407A-BBF8-E44D2349D960}" type="presParOf" srcId="{360588F4-0B69-480B-BF8B-02112CA03E73}" destId="{E2F38B96-4E46-4305-9C67-4C91C1FB92E9}" srcOrd="4" destOrd="0" presId="urn:microsoft.com/office/officeart/2005/8/layout/pyramid2"/>
    <dgm:cxn modelId="{A06EE09E-219A-476B-8709-5F1D26221883}" type="presParOf" srcId="{360588F4-0B69-480B-BF8B-02112CA03E73}" destId="{463C2199-6F2D-4583-A261-3FB764D4C5CB}" srcOrd="5" destOrd="0" presId="urn:microsoft.com/office/officeart/2005/8/layout/pyramid2"/>
    <dgm:cxn modelId="{DCAED834-831C-4A97-BFC2-C59E7CEB7C06}" type="presParOf" srcId="{360588F4-0B69-480B-BF8B-02112CA03E73}" destId="{C61FC8F0-8657-4205-A78F-9D5AC8832960}" srcOrd="6" destOrd="0" presId="urn:microsoft.com/office/officeart/2005/8/layout/pyramid2"/>
    <dgm:cxn modelId="{E68FDC57-985E-4BA1-BFF7-E28CD634E87B}" type="presParOf" srcId="{360588F4-0B69-480B-BF8B-02112CA03E73}" destId="{3D4D06B1-3348-4892-A39B-9EB320AEF21C}"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1B6043A-B4EE-45C6-AAA3-34C23ACD5E9E}" type="doc">
      <dgm:prSet loTypeId="urn:microsoft.com/office/officeart/2005/8/layout/pyramid2" loCatId="list" qsTypeId="urn:microsoft.com/office/officeart/2005/8/quickstyle/3d2" qsCatId="3D" csTypeId="urn:microsoft.com/office/officeart/2005/8/colors/accent5_4" csCatId="accent5" phldr="1"/>
      <dgm:spPr/>
      <dgm:t>
        <a:bodyPr/>
        <a:lstStyle/>
        <a:p>
          <a:endParaRPr lang="fr-FR"/>
        </a:p>
      </dgm:t>
    </dgm:pt>
    <dgm:pt modelId="{B14E4B7B-DEC8-41D5-8868-6CB5EEB7627E}">
      <dgm:prSet phldrT="[Texte]" custT="1"/>
      <dgm:spPr/>
      <dgm:t>
        <a:bodyPr/>
        <a:lstStyle/>
        <a:p>
          <a:r>
            <a:rPr lang="fr-FR" sz="2000" dirty="0" smtClean="0"/>
            <a:t>Tâche</a:t>
          </a:r>
          <a:endParaRPr lang="fr-FR" sz="2000" dirty="0"/>
        </a:p>
      </dgm:t>
    </dgm:pt>
    <dgm:pt modelId="{AEE9A3E1-4D8D-4F59-AE15-21D380FBF571}" type="parTrans" cxnId="{9A30049D-B395-4E4A-AD14-4AFE38F82A69}">
      <dgm:prSet/>
      <dgm:spPr/>
      <dgm:t>
        <a:bodyPr/>
        <a:lstStyle/>
        <a:p>
          <a:endParaRPr lang="fr-FR" sz="3200"/>
        </a:p>
      </dgm:t>
    </dgm:pt>
    <dgm:pt modelId="{9F544083-2D80-4EF4-92DE-DA8BC04A736A}" type="sibTrans" cxnId="{9A30049D-B395-4E4A-AD14-4AFE38F82A69}">
      <dgm:prSet/>
      <dgm:spPr/>
      <dgm:t>
        <a:bodyPr/>
        <a:lstStyle/>
        <a:p>
          <a:endParaRPr lang="fr-FR" sz="3200"/>
        </a:p>
      </dgm:t>
    </dgm:pt>
    <dgm:pt modelId="{FC1336D5-542D-4E69-B619-852E82BCC541}">
      <dgm:prSet phldrT="[Texte]" custT="1"/>
      <dgm:spPr/>
      <dgm:t>
        <a:bodyPr/>
        <a:lstStyle/>
        <a:p>
          <a:r>
            <a:rPr lang="fr-FR" sz="2000" dirty="0" smtClean="0"/>
            <a:t>Activités</a:t>
          </a:r>
          <a:endParaRPr lang="fr-FR" sz="2000" dirty="0"/>
        </a:p>
      </dgm:t>
    </dgm:pt>
    <dgm:pt modelId="{F11610FC-37DE-406A-8D15-6BF52B56A911}" type="parTrans" cxnId="{F5C1E305-7867-4D88-9A55-CD4C8248EC0A}">
      <dgm:prSet/>
      <dgm:spPr/>
      <dgm:t>
        <a:bodyPr/>
        <a:lstStyle/>
        <a:p>
          <a:endParaRPr lang="fr-FR" sz="3200"/>
        </a:p>
      </dgm:t>
    </dgm:pt>
    <dgm:pt modelId="{F32996D2-1B4C-4F86-8BBF-C805EC322A20}" type="sibTrans" cxnId="{F5C1E305-7867-4D88-9A55-CD4C8248EC0A}">
      <dgm:prSet/>
      <dgm:spPr/>
      <dgm:t>
        <a:bodyPr/>
        <a:lstStyle/>
        <a:p>
          <a:endParaRPr lang="fr-FR" sz="3200"/>
        </a:p>
      </dgm:t>
    </dgm:pt>
    <dgm:pt modelId="{FE6FFCE6-4BEB-41B6-A815-CF96B43AA48D}">
      <dgm:prSet phldrT="[Texte]" custT="1"/>
      <dgm:spPr/>
      <dgm:t>
        <a:bodyPr/>
        <a:lstStyle/>
        <a:p>
          <a:pPr>
            <a:spcAft>
              <a:spcPts val="0"/>
            </a:spcAft>
          </a:pPr>
          <a:r>
            <a:rPr lang="fr-FR" sz="1400" dirty="0" smtClean="0"/>
            <a:t>Problème</a:t>
          </a:r>
        </a:p>
        <a:p>
          <a:pPr>
            <a:spcAft>
              <a:spcPct val="35000"/>
            </a:spcAft>
          </a:pPr>
          <a:r>
            <a:rPr lang="fr-FR" sz="1400" dirty="0" smtClean="0"/>
            <a:t>Technique</a:t>
          </a:r>
          <a:br>
            <a:rPr lang="fr-FR" sz="1400" dirty="0" smtClean="0"/>
          </a:br>
          <a:r>
            <a:rPr lang="fr-FR" sz="1400" dirty="0" smtClean="0"/>
            <a:t>TD</a:t>
          </a:r>
          <a:endParaRPr lang="fr-FR" sz="1400" dirty="0"/>
        </a:p>
      </dgm:t>
    </dgm:pt>
    <dgm:pt modelId="{C80936C0-2CC6-4D53-82BE-C7685F14A897}" type="parTrans" cxnId="{245D1632-C204-4841-9C55-88770B55E71F}">
      <dgm:prSet/>
      <dgm:spPr/>
      <dgm:t>
        <a:bodyPr/>
        <a:lstStyle/>
        <a:p>
          <a:endParaRPr lang="fr-FR" sz="3200"/>
        </a:p>
      </dgm:t>
    </dgm:pt>
    <dgm:pt modelId="{FE95887F-25F7-4900-87A3-589904C210BB}" type="sibTrans" cxnId="{245D1632-C204-4841-9C55-88770B55E71F}">
      <dgm:prSet/>
      <dgm:spPr/>
      <dgm:t>
        <a:bodyPr/>
        <a:lstStyle/>
        <a:p>
          <a:endParaRPr lang="fr-FR" sz="3200"/>
        </a:p>
      </dgm:t>
    </dgm:pt>
    <dgm:pt modelId="{D51C3B69-5B13-46BF-8171-D87FE8DBA4EA}">
      <dgm:prSet phldrT="[Texte]" custT="1"/>
      <dgm:spPr/>
      <dgm:t>
        <a:bodyPr/>
        <a:lstStyle/>
        <a:p>
          <a:r>
            <a:rPr lang="fr-FR" sz="1400" dirty="0" smtClean="0"/>
            <a:t>Enjeu – apport de connaissance</a:t>
          </a:r>
          <a:endParaRPr lang="fr-FR" sz="1400" dirty="0"/>
        </a:p>
      </dgm:t>
    </dgm:pt>
    <dgm:pt modelId="{F4F34BAD-4E3E-4F8F-A327-7034D2102AF6}" type="parTrans" cxnId="{81D5E1EB-895C-474E-A5BB-BCC23BFF26CA}">
      <dgm:prSet/>
      <dgm:spPr/>
      <dgm:t>
        <a:bodyPr/>
        <a:lstStyle/>
        <a:p>
          <a:endParaRPr lang="fr-FR" sz="3200"/>
        </a:p>
      </dgm:t>
    </dgm:pt>
    <dgm:pt modelId="{C6BD1C92-C51F-4EED-8226-F36D8294368B}" type="sibTrans" cxnId="{81D5E1EB-895C-474E-A5BB-BCC23BFF26CA}">
      <dgm:prSet/>
      <dgm:spPr/>
      <dgm:t>
        <a:bodyPr/>
        <a:lstStyle/>
        <a:p>
          <a:endParaRPr lang="fr-FR" sz="3200"/>
        </a:p>
      </dgm:t>
    </dgm:pt>
    <dgm:pt modelId="{0937E725-2156-43FD-ABCF-786C73B7F62A}" type="pres">
      <dgm:prSet presAssocID="{91B6043A-B4EE-45C6-AAA3-34C23ACD5E9E}" presName="compositeShape" presStyleCnt="0">
        <dgm:presLayoutVars>
          <dgm:dir/>
          <dgm:resizeHandles/>
        </dgm:presLayoutVars>
      </dgm:prSet>
      <dgm:spPr/>
      <dgm:t>
        <a:bodyPr/>
        <a:lstStyle/>
        <a:p>
          <a:endParaRPr lang="fr-FR"/>
        </a:p>
      </dgm:t>
    </dgm:pt>
    <dgm:pt modelId="{FD5903C5-032D-41E6-8F4A-D788C98CBAC5}" type="pres">
      <dgm:prSet presAssocID="{91B6043A-B4EE-45C6-AAA3-34C23ACD5E9E}" presName="pyramid" presStyleLbl="node1" presStyleIdx="0" presStyleCnt="1"/>
      <dgm:spPr>
        <a:blipFill rotWithShape="0">
          <a:blip xmlns:r="http://schemas.openxmlformats.org/officeDocument/2006/relationships" r:embed="rId1"/>
          <a:stretch>
            <a:fillRect/>
          </a:stretch>
        </a:blipFill>
      </dgm:spPr>
      <dgm:t>
        <a:bodyPr/>
        <a:lstStyle/>
        <a:p>
          <a:endParaRPr lang="fr-FR"/>
        </a:p>
      </dgm:t>
    </dgm:pt>
    <dgm:pt modelId="{360588F4-0B69-480B-BF8B-02112CA03E73}" type="pres">
      <dgm:prSet presAssocID="{91B6043A-B4EE-45C6-AAA3-34C23ACD5E9E}" presName="theList" presStyleCnt="0"/>
      <dgm:spPr/>
    </dgm:pt>
    <dgm:pt modelId="{85C013EC-CBD3-4A42-B568-5CA604A39659}" type="pres">
      <dgm:prSet presAssocID="{B14E4B7B-DEC8-41D5-8868-6CB5EEB7627E}" presName="aNode" presStyleLbl="fgAcc1" presStyleIdx="0" presStyleCnt="4">
        <dgm:presLayoutVars>
          <dgm:bulletEnabled val="1"/>
        </dgm:presLayoutVars>
      </dgm:prSet>
      <dgm:spPr/>
      <dgm:t>
        <a:bodyPr/>
        <a:lstStyle/>
        <a:p>
          <a:endParaRPr lang="fr-FR"/>
        </a:p>
      </dgm:t>
    </dgm:pt>
    <dgm:pt modelId="{5ECCA6DD-6C8F-448D-AF2D-4A437AE80CC6}" type="pres">
      <dgm:prSet presAssocID="{B14E4B7B-DEC8-41D5-8868-6CB5EEB7627E}" presName="aSpace" presStyleCnt="0"/>
      <dgm:spPr/>
    </dgm:pt>
    <dgm:pt modelId="{B8B1C466-3980-4F99-8E30-2079509667D3}" type="pres">
      <dgm:prSet presAssocID="{FC1336D5-542D-4E69-B619-852E82BCC541}" presName="aNode" presStyleLbl="fgAcc1" presStyleIdx="1" presStyleCnt="4">
        <dgm:presLayoutVars>
          <dgm:bulletEnabled val="1"/>
        </dgm:presLayoutVars>
      </dgm:prSet>
      <dgm:spPr/>
      <dgm:t>
        <a:bodyPr/>
        <a:lstStyle/>
        <a:p>
          <a:endParaRPr lang="fr-FR"/>
        </a:p>
      </dgm:t>
    </dgm:pt>
    <dgm:pt modelId="{D7A0856D-E10A-4DDC-A01F-02A7631E8834}" type="pres">
      <dgm:prSet presAssocID="{FC1336D5-542D-4E69-B619-852E82BCC541}" presName="aSpace" presStyleCnt="0"/>
      <dgm:spPr/>
    </dgm:pt>
    <dgm:pt modelId="{E2F38B96-4E46-4305-9C67-4C91C1FB92E9}" type="pres">
      <dgm:prSet presAssocID="{FE6FFCE6-4BEB-41B6-A815-CF96B43AA48D}" presName="aNode" presStyleLbl="fgAcc1" presStyleIdx="2" presStyleCnt="4">
        <dgm:presLayoutVars>
          <dgm:bulletEnabled val="1"/>
        </dgm:presLayoutVars>
      </dgm:prSet>
      <dgm:spPr/>
      <dgm:t>
        <a:bodyPr/>
        <a:lstStyle/>
        <a:p>
          <a:endParaRPr lang="fr-FR"/>
        </a:p>
      </dgm:t>
    </dgm:pt>
    <dgm:pt modelId="{463C2199-6F2D-4583-A261-3FB764D4C5CB}" type="pres">
      <dgm:prSet presAssocID="{FE6FFCE6-4BEB-41B6-A815-CF96B43AA48D}" presName="aSpace" presStyleCnt="0"/>
      <dgm:spPr/>
    </dgm:pt>
    <dgm:pt modelId="{C61FC8F0-8657-4205-A78F-9D5AC8832960}" type="pres">
      <dgm:prSet presAssocID="{D51C3B69-5B13-46BF-8171-D87FE8DBA4EA}" presName="aNode" presStyleLbl="fgAcc1" presStyleIdx="3" presStyleCnt="4">
        <dgm:presLayoutVars>
          <dgm:bulletEnabled val="1"/>
        </dgm:presLayoutVars>
      </dgm:prSet>
      <dgm:spPr/>
      <dgm:t>
        <a:bodyPr/>
        <a:lstStyle/>
        <a:p>
          <a:endParaRPr lang="fr-FR"/>
        </a:p>
      </dgm:t>
    </dgm:pt>
    <dgm:pt modelId="{3D4D06B1-3348-4892-A39B-9EB320AEF21C}" type="pres">
      <dgm:prSet presAssocID="{D51C3B69-5B13-46BF-8171-D87FE8DBA4EA}" presName="aSpace" presStyleCnt="0"/>
      <dgm:spPr/>
    </dgm:pt>
  </dgm:ptLst>
  <dgm:cxnLst>
    <dgm:cxn modelId="{09C19021-6F89-4515-AD0C-E6F0CFD603C2}" type="presOf" srcId="{D51C3B69-5B13-46BF-8171-D87FE8DBA4EA}" destId="{C61FC8F0-8657-4205-A78F-9D5AC8832960}" srcOrd="0" destOrd="0" presId="urn:microsoft.com/office/officeart/2005/8/layout/pyramid2"/>
    <dgm:cxn modelId="{81D5E1EB-895C-474E-A5BB-BCC23BFF26CA}" srcId="{91B6043A-B4EE-45C6-AAA3-34C23ACD5E9E}" destId="{D51C3B69-5B13-46BF-8171-D87FE8DBA4EA}" srcOrd="3" destOrd="0" parTransId="{F4F34BAD-4E3E-4F8F-A327-7034D2102AF6}" sibTransId="{C6BD1C92-C51F-4EED-8226-F36D8294368B}"/>
    <dgm:cxn modelId="{6F9844C9-941E-4D80-B9F6-A477D5DE71DA}" type="presOf" srcId="{91B6043A-B4EE-45C6-AAA3-34C23ACD5E9E}" destId="{0937E725-2156-43FD-ABCF-786C73B7F62A}" srcOrd="0" destOrd="0" presId="urn:microsoft.com/office/officeart/2005/8/layout/pyramid2"/>
    <dgm:cxn modelId="{80138D51-53F5-4422-8E6F-F10A6567114F}" type="presOf" srcId="{B14E4B7B-DEC8-41D5-8868-6CB5EEB7627E}" destId="{85C013EC-CBD3-4A42-B568-5CA604A39659}" srcOrd="0" destOrd="0" presId="urn:microsoft.com/office/officeart/2005/8/layout/pyramid2"/>
    <dgm:cxn modelId="{A1BADF40-529F-4215-9E7E-895B4784F2FA}" type="presOf" srcId="{FE6FFCE6-4BEB-41B6-A815-CF96B43AA48D}" destId="{E2F38B96-4E46-4305-9C67-4C91C1FB92E9}" srcOrd="0" destOrd="0" presId="urn:microsoft.com/office/officeart/2005/8/layout/pyramid2"/>
    <dgm:cxn modelId="{245D1632-C204-4841-9C55-88770B55E71F}" srcId="{91B6043A-B4EE-45C6-AAA3-34C23ACD5E9E}" destId="{FE6FFCE6-4BEB-41B6-A815-CF96B43AA48D}" srcOrd="2" destOrd="0" parTransId="{C80936C0-2CC6-4D53-82BE-C7685F14A897}" sibTransId="{FE95887F-25F7-4900-87A3-589904C210BB}"/>
    <dgm:cxn modelId="{E5831FDC-1C43-469D-B100-DC5B0E6697BA}" type="presOf" srcId="{FC1336D5-542D-4E69-B619-852E82BCC541}" destId="{B8B1C466-3980-4F99-8E30-2079509667D3}" srcOrd="0" destOrd="0" presId="urn:microsoft.com/office/officeart/2005/8/layout/pyramid2"/>
    <dgm:cxn modelId="{9A30049D-B395-4E4A-AD14-4AFE38F82A69}" srcId="{91B6043A-B4EE-45C6-AAA3-34C23ACD5E9E}" destId="{B14E4B7B-DEC8-41D5-8868-6CB5EEB7627E}" srcOrd="0" destOrd="0" parTransId="{AEE9A3E1-4D8D-4F59-AE15-21D380FBF571}" sibTransId="{9F544083-2D80-4EF4-92DE-DA8BC04A736A}"/>
    <dgm:cxn modelId="{F5C1E305-7867-4D88-9A55-CD4C8248EC0A}" srcId="{91B6043A-B4EE-45C6-AAA3-34C23ACD5E9E}" destId="{FC1336D5-542D-4E69-B619-852E82BCC541}" srcOrd="1" destOrd="0" parTransId="{F11610FC-37DE-406A-8D15-6BF52B56A911}" sibTransId="{F32996D2-1B4C-4F86-8BBF-C805EC322A20}"/>
    <dgm:cxn modelId="{551F2DE3-11E3-412E-B465-928653CDFA85}" type="presParOf" srcId="{0937E725-2156-43FD-ABCF-786C73B7F62A}" destId="{FD5903C5-032D-41E6-8F4A-D788C98CBAC5}" srcOrd="0" destOrd="0" presId="urn:microsoft.com/office/officeart/2005/8/layout/pyramid2"/>
    <dgm:cxn modelId="{08653195-F719-4C3E-B950-69E81BBC5155}" type="presParOf" srcId="{0937E725-2156-43FD-ABCF-786C73B7F62A}" destId="{360588F4-0B69-480B-BF8B-02112CA03E73}" srcOrd="1" destOrd="0" presId="urn:microsoft.com/office/officeart/2005/8/layout/pyramid2"/>
    <dgm:cxn modelId="{B84FE199-D181-47CB-A2D6-0B20FA4AAE0D}" type="presParOf" srcId="{360588F4-0B69-480B-BF8B-02112CA03E73}" destId="{85C013EC-CBD3-4A42-B568-5CA604A39659}" srcOrd="0" destOrd="0" presId="urn:microsoft.com/office/officeart/2005/8/layout/pyramid2"/>
    <dgm:cxn modelId="{37D1EA55-F2F6-4321-AA58-68CB71F37C2E}" type="presParOf" srcId="{360588F4-0B69-480B-BF8B-02112CA03E73}" destId="{5ECCA6DD-6C8F-448D-AF2D-4A437AE80CC6}" srcOrd="1" destOrd="0" presId="urn:microsoft.com/office/officeart/2005/8/layout/pyramid2"/>
    <dgm:cxn modelId="{A24C0998-D3FF-4DE8-BF3F-A066FD10325D}" type="presParOf" srcId="{360588F4-0B69-480B-BF8B-02112CA03E73}" destId="{B8B1C466-3980-4F99-8E30-2079509667D3}" srcOrd="2" destOrd="0" presId="urn:microsoft.com/office/officeart/2005/8/layout/pyramid2"/>
    <dgm:cxn modelId="{492A2A0E-630E-4749-9B68-261B0B777637}" type="presParOf" srcId="{360588F4-0B69-480B-BF8B-02112CA03E73}" destId="{D7A0856D-E10A-4DDC-A01F-02A7631E8834}" srcOrd="3" destOrd="0" presId="urn:microsoft.com/office/officeart/2005/8/layout/pyramid2"/>
    <dgm:cxn modelId="{AEB6E5B8-2BA4-423D-9B82-D58491FD66FB}" type="presParOf" srcId="{360588F4-0B69-480B-BF8B-02112CA03E73}" destId="{E2F38B96-4E46-4305-9C67-4C91C1FB92E9}" srcOrd="4" destOrd="0" presId="urn:microsoft.com/office/officeart/2005/8/layout/pyramid2"/>
    <dgm:cxn modelId="{F33AE808-1C87-4100-A3B0-93D15BBF260B}" type="presParOf" srcId="{360588F4-0B69-480B-BF8B-02112CA03E73}" destId="{463C2199-6F2D-4583-A261-3FB764D4C5CB}" srcOrd="5" destOrd="0" presId="urn:microsoft.com/office/officeart/2005/8/layout/pyramid2"/>
    <dgm:cxn modelId="{DEDF7263-6832-4182-8A9F-66DB45B7D7C3}" type="presParOf" srcId="{360588F4-0B69-480B-BF8B-02112CA03E73}" destId="{C61FC8F0-8657-4205-A78F-9D5AC8832960}" srcOrd="6" destOrd="0" presId="urn:microsoft.com/office/officeart/2005/8/layout/pyramid2"/>
    <dgm:cxn modelId="{DEC8E013-ED17-43D2-8CEC-1BAD55A01591}" type="presParOf" srcId="{360588F4-0B69-480B-BF8B-02112CA03E73}" destId="{3D4D06B1-3348-4892-A39B-9EB320AEF21C}" srcOrd="7" destOrd="0" presId="urn:microsoft.com/office/officeart/2005/8/layout/pyramid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C71B91-77C9-421A-8E85-2127A2FF49D5}">
      <dsp:nvSpPr>
        <dsp:cNvPr id="0" name=""/>
        <dsp:cNvSpPr/>
      </dsp:nvSpPr>
      <dsp:spPr>
        <a:xfrm rot="5400000">
          <a:off x="-222429" y="225592"/>
          <a:ext cx="1482862" cy="1038004"/>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Définir</a:t>
          </a:r>
          <a:endParaRPr lang="fr-FR" sz="1500" kern="1200" dirty="0"/>
        </a:p>
      </dsp:txBody>
      <dsp:txXfrm rot="5400000">
        <a:off x="-222429" y="225592"/>
        <a:ext cx="1482862" cy="1038004"/>
      </dsp:txXfrm>
    </dsp:sp>
    <dsp:sp modelId="{CE7D916D-D1C8-4CE3-A15B-8F5728B8CB0C}">
      <dsp:nvSpPr>
        <dsp:cNvPr id="0" name=""/>
        <dsp:cNvSpPr/>
      </dsp:nvSpPr>
      <dsp:spPr>
        <a:xfrm rot="5400000">
          <a:off x="4321547" y="-3280380"/>
          <a:ext cx="963860" cy="75309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smtClean="0"/>
            <a:t>Le processus d’élaboration d’une séquence</a:t>
          </a:r>
          <a:endParaRPr lang="fr-FR" sz="2600" kern="1200" dirty="0"/>
        </a:p>
      </dsp:txBody>
      <dsp:txXfrm rot="5400000">
        <a:off x="4321547" y="-3280380"/>
        <a:ext cx="963860" cy="7530947"/>
      </dsp:txXfrm>
    </dsp:sp>
    <dsp:sp modelId="{79EE62BD-BC85-4EF7-B525-0F58AD9B7EEB}">
      <dsp:nvSpPr>
        <dsp:cNvPr id="0" name=""/>
        <dsp:cNvSpPr/>
      </dsp:nvSpPr>
      <dsp:spPr>
        <a:xfrm rot="5400000">
          <a:off x="-222429" y="1512997"/>
          <a:ext cx="1482862" cy="1038004"/>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Etablir</a:t>
          </a:r>
          <a:endParaRPr lang="fr-FR" sz="1800" kern="1200" dirty="0"/>
        </a:p>
      </dsp:txBody>
      <dsp:txXfrm rot="5400000">
        <a:off x="-222429" y="1512997"/>
        <a:ext cx="1482862" cy="1038004"/>
      </dsp:txXfrm>
    </dsp:sp>
    <dsp:sp modelId="{1A30A484-FF19-4A8F-8E1F-D29A59F6D735}">
      <dsp:nvSpPr>
        <dsp:cNvPr id="0" name=""/>
        <dsp:cNvSpPr/>
      </dsp:nvSpPr>
      <dsp:spPr>
        <a:xfrm rot="5400000">
          <a:off x="4321547" y="-1992974"/>
          <a:ext cx="963860" cy="75309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smtClean="0"/>
            <a:t>Fiche de description de séquences</a:t>
          </a:r>
          <a:endParaRPr lang="fr-FR" sz="2600" kern="1200" dirty="0"/>
        </a:p>
      </dsp:txBody>
      <dsp:txXfrm rot="5400000">
        <a:off x="4321547" y="-1992974"/>
        <a:ext cx="963860" cy="7530947"/>
      </dsp:txXfrm>
    </dsp:sp>
    <dsp:sp modelId="{31E7DDA1-0A3C-496E-B4DF-FAEBB7877AD7}">
      <dsp:nvSpPr>
        <dsp:cNvPr id="0" name=""/>
        <dsp:cNvSpPr/>
      </dsp:nvSpPr>
      <dsp:spPr>
        <a:xfrm rot="5400000">
          <a:off x="-222429" y="2800403"/>
          <a:ext cx="1482862" cy="1038004"/>
        </a:xfrm>
        <a:prstGeom prst="chevron">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Mutualiser</a:t>
          </a:r>
          <a:endParaRPr lang="fr-FR" sz="1500" kern="1200" dirty="0"/>
        </a:p>
      </dsp:txBody>
      <dsp:txXfrm rot="5400000">
        <a:off x="-222429" y="2800403"/>
        <a:ext cx="1482862" cy="1038004"/>
      </dsp:txXfrm>
    </dsp:sp>
    <dsp:sp modelId="{78FAAF97-EB06-47C5-871F-42BED796148A}">
      <dsp:nvSpPr>
        <dsp:cNvPr id="0" name=""/>
        <dsp:cNvSpPr/>
      </dsp:nvSpPr>
      <dsp:spPr>
        <a:xfrm rot="5400000">
          <a:off x="4321294" y="-705316"/>
          <a:ext cx="964367" cy="75309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fr-FR" sz="2600" kern="1200" dirty="0" smtClean="0"/>
            <a:t>Les productions pédagogiques</a:t>
          </a:r>
          <a:endParaRPr lang="fr-FR" sz="2600" kern="1200" dirty="0"/>
        </a:p>
      </dsp:txBody>
      <dsp:txXfrm rot="5400000">
        <a:off x="4321294" y="-705316"/>
        <a:ext cx="964367" cy="753094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5903C5-032D-41E6-8F4A-D788C98CBAC5}">
      <dsp:nvSpPr>
        <dsp:cNvPr id="0" name=""/>
        <dsp:cNvSpPr/>
      </dsp:nvSpPr>
      <dsp:spPr>
        <a:xfrm>
          <a:off x="0" y="0"/>
          <a:ext cx="2692473" cy="4064000"/>
        </a:xfrm>
        <a:prstGeom prst="triangle">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5C013EC-CBD3-4A42-B568-5CA604A39659}">
      <dsp:nvSpPr>
        <dsp:cNvPr id="0" name=""/>
        <dsp:cNvSpPr/>
      </dsp:nvSpPr>
      <dsp:spPr>
        <a:xfrm>
          <a:off x="1346236" y="406796"/>
          <a:ext cx="1750107" cy="722312"/>
        </a:xfrm>
        <a:prstGeom prst="roundRect">
          <a:avLst/>
        </a:prstGeom>
        <a:solidFill>
          <a:schemeClr val="lt1">
            <a:alpha val="90000"/>
            <a:hueOff val="0"/>
            <a:satOff val="0"/>
            <a:lumOff val="0"/>
            <a:alphaOff val="0"/>
          </a:schemeClr>
        </a:solidFill>
        <a:ln w="9525" cap="flat" cmpd="sng" algn="ctr">
          <a:solidFill>
            <a:schemeClr val="accent5">
              <a:shade val="5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Poste de W</a:t>
          </a:r>
          <a:endParaRPr lang="fr-FR" sz="2000" kern="1200" dirty="0"/>
        </a:p>
      </dsp:txBody>
      <dsp:txXfrm>
        <a:off x="1346236" y="406796"/>
        <a:ext cx="1750107" cy="722312"/>
      </dsp:txXfrm>
    </dsp:sp>
    <dsp:sp modelId="{B8B1C466-3980-4F99-8E30-2079509667D3}">
      <dsp:nvSpPr>
        <dsp:cNvPr id="0" name=""/>
        <dsp:cNvSpPr/>
      </dsp:nvSpPr>
      <dsp:spPr>
        <a:xfrm>
          <a:off x="1346236" y="1219398"/>
          <a:ext cx="1750107" cy="722312"/>
        </a:xfrm>
        <a:prstGeom prst="roundRect">
          <a:avLst/>
        </a:prstGeom>
        <a:solidFill>
          <a:schemeClr val="lt1">
            <a:alpha val="90000"/>
            <a:hueOff val="0"/>
            <a:satOff val="0"/>
            <a:lumOff val="0"/>
            <a:alphaOff val="0"/>
          </a:schemeClr>
        </a:solidFill>
        <a:ln w="9525" cap="flat" cmpd="sng" algn="ctr">
          <a:solidFill>
            <a:schemeClr val="accent5">
              <a:shade val="50000"/>
              <a:hueOff val="37208"/>
              <a:satOff val="-9113"/>
              <a:lumOff val="24027"/>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Îlot</a:t>
          </a:r>
          <a:endParaRPr lang="fr-FR" sz="2000" kern="1200" dirty="0"/>
        </a:p>
      </dsp:txBody>
      <dsp:txXfrm>
        <a:off x="1346236" y="1219398"/>
        <a:ext cx="1750107" cy="722312"/>
      </dsp:txXfrm>
    </dsp:sp>
    <dsp:sp modelId="{E2F38B96-4E46-4305-9C67-4C91C1FB92E9}">
      <dsp:nvSpPr>
        <dsp:cNvPr id="0" name=""/>
        <dsp:cNvSpPr/>
      </dsp:nvSpPr>
      <dsp:spPr>
        <a:xfrm>
          <a:off x="1346236" y="2032000"/>
          <a:ext cx="1750107" cy="722312"/>
        </a:xfrm>
        <a:prstGeom prst="roundRect">
          <a:avLst/>
        </a:prstGeom>
        <a:solidFill>
          <a:schemeClr val="lt1">
            <a:alpha val="90000"/>
            <a:hueOff val="0"/>
            <a:satOff val="0"/>
            <a:lumOff val="0"/>
            <a:alphaOff val="0"/>
          </a:schemeClr>
        </a:solidFill>
        <a:ln w="9525" cap="flat" cmpd="sng" algn="ctr">
          <a:solidFill>
            <a:schemeClr val="accent5">
              <a:shade val="50000"/>
              <a:hueOff val="74417"/>
              <a:satOff val="-18227"/>
              <a:lumOff val="48053"/>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fr-FR" sz="2000" kern="1200" dirty="0" smtClean="0"/>
            <a:t>Laboratoire / salle</a:t>
          </a:r>
          <a:endParaRPr lang="fr-FR" sz="2000" kern="1200" dirty="0"/>
        </a:p>
      </dsp:txBody>
      <dsp:txXfrm>
        <a:off x="1346236" y="2032000"/>
        <a:ext cx="1750107" cy="722312"/>
      </dsp:txXfrm>
    </dsp:sp>
    <dsp:sp modelId="{380104AF-CE39-46FC-A9C3-6C99A1A441AA}">
      <dsp:nvSpPr>
        <dsp:cNvPr id="0" name=""/>
        <dsp:cNvSpPr/>
      </dsp:nvSpPr>
      <dsp:spPr>
        <a:xfrm>
          <a:off x="1346236" y="2844601"/>
          <a:ext cx="1750107" cy="722312"/>
        </a:xfrm>
        <a:prstGeom prst="roundRect">
          <a:avLst/>
        </a:prstGeom>
        <a:solidFill>
          <a:schemeClr val="lt1">
            <a:alpha val="90000"/>
            <a:hueOff val="0"/>
            <a:satOff val="0"/>
            <a:lumOff val="0"/>
            <a:alphaOff val="0"/>
          </a:schemeClr>
        </a:solidFill>
        <a:ln w="9525" cap="flat" cmpd="sng" algn="ctr">
          <a:solidFill>
            <a:schemeClr val="accent5">
              <a:shade val="50000"/>
              <a:hueOff val="37208"/>
              <a:satOff val="-9113"/>
              <a:lumOff val="24027"/>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fr-FR" sz="2000" kern="1200" dirty="0" smtClean="0"/>
            <a:t> </a:t>
          </a:r>
          <a:endParaRPr lang="fr-FR" sz="2000" kern="1200" dirty="0"/>
        </a:p>
      </dsp:txBody>
      <dsp:txXfrm>
        <a:off x="1346236" y="2844601"/>
        <a:ext cx="1750107" cy="72231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5903C5-032D-41E6-8F4A-D788C98CBAC5}">
      <dsp:nvSpPr>
        <dsp:cNvPr id="0" name=""/>
        <dsp:cNvSpPr/>
      </dsp:nvSpPr>
      <dsp:spPr>
        <a:xfrm>
          <a:off x="0" y="0"/>
          <a:ext cx="3882170" cy="4064000"/>
        </a:xfrm>
        <a:prstGeom prst="triangle">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5C013EC-CBD3-4A42-B568-5CA604A39659}">
      <dsp:nvSpPr>
        <dsp:cNvPr id="0" name=""/>
        <dsp:cNvSpPr/>
      </dsp:nvSpPr>
      <dsp:spPr>
        <a:xfrm>
          <a:off x="1941085" y="406796"/>
          <a:ext cx="2523410" cy="722312"/>
        </a:xfrm>
        <a:prstGeom prst="roundRect">
          <a:avLst/>
        </a:prstGeom>
        <a:solidFill>
          <a:schemeClr val="lt1">
            <a:alpha val="90000"/>
            <a:hueOff val="0"/>
            <a:satOff val="0"/>
            <a:lumOff val="0"/>
            <a:alphaOff val="0"/>
          </a:schemeClr>
        </a:solidFill>
        <a:ln w="9525" cap="flat" cmpd="sng" algn="ctr">
          <a:solidFill>
            <a:schemeClr val="accent2">
              <a:shade val="8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Elève</a:t>
          </a:r>
          <a:endParaRPr lang="fr-FR" sz="2500" kern="1200" dirty="0"/>
        </a:p>
      </dsp:txBody>
      <dsp:txXfrm>
        <a:off x="1941085" y="406796"/>
        <a:ext cx="2523410" cy="722312"/>
      </dsp:txXfrm>
    </dsp:sp>
    <dsp:sp modelId="{B8B1C466-3980-4F99-8E30-2079509667D3}">
      <dsp:nvSpPr>
        <dsp:cNvPr id="0" name=""/>
        <dsp:cNvSpPr/>
      </dsp:nvSpPr>
      <dsp:spPr>
        <a:xfrm>
          <a:off x="1941085" y="1219398"/>
          <a:ext cx="2523410" cy="722312"/>
        </a:xfrm>
        <a:prstGeom prst="roundRect">
          <a:avLst/>
        </a:prstGeom>
        <a:solidFill>
          <a:schemeClr val="lt1">
            <a:alpha val="90000"/>
            <a:hueOff val="0"/>
            <a:satOff val="0"/>
            <a:lumOff val="0"/>
            <a:alphaOff val="0"/>
          </a:schemeClr>
        </a:solidFill>
        <a:ln w="9525" cap="flat" cmpd="sng" algn="ctr">
          <a:solidFill>
            <a:schemeClr val="accent2">
              <a:shade val="80000"/>
              <a:hueOff val="40129"/>
              <a:satOff val="-4930"/>
              <a:lumOff val="10233"/>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Equipe</a:t>
          </a:r>
          <a:endParaRPr lang="fr-FR" sz="2500" kern="1200" dirty="0"/>
        </a:p>
      </dsp:txBody>
      <dsp:txXfrm>
        <a:off x="1941085" y="1219398"/>
        <a:ext cx="2523410" cy="722312"/>
      </dsp:txXfrm>
    </dsp:sp>
    <dsp:sp modelId="{E2F38B96-4E46-4305-9C67-4C91C1FB92E9}">
      <dsp:nvSpPr>
        <dsp:cNvPr id="0" name=""/>
        <dsp:cNvSpPr/>
      </dsp:nvSpPr>
      <dsp:spPr>
        <a:xfrm>
          <a:off x="1941085" y="2032000"/>
          <a:ext cx="2523410" cy="722312"/>
        </a:xfrm>
        <a:prstGeom prst="roundRect">
          <a:avLst/>
        </a:prstGeom>
        <a:solidFill>
          <a:schemeClr val="lt1">
            <a:alpha val="90000"/>
            <a:hueOff val="0"/>
            <a:satOff val="0"/>
            <a:lumOff val="0"/>
            <a:alphaOff val="0"/>
          </a:schemeClr>
        </a:solidFill>
        <a:ln w="9525" cap="flat" cmpd="sng" algn="ctr">
          <a:solidFill>
            <a:schemeClr val="accent2">
              <a:shade val="80000"/>
              <a:hueOff val="80258"/>
              <a:satOff val="-9859"/>
              <a:lumOff val="20465"/>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Groupe ER</a:t>
          </a:r>
          <a:endParaRPr lang="fr-FR" sz="2500" kern="1200" dirty="0"/>
        </a:p>
      </dsp:txBody>
      <dsp:txXfrm>
        <a:off x="1941085" y="2032000"/>
        <a:ext cx="2523410" cy="722312"/>
      </dsp:txXfrm>
    </dsp:sp>
    <dsp:sp modelId="{C61FC8F0-8657-4205-A78F-9D5AC8832960}">
      <dsp:nvSpPr>
        <dsp:cNvPr id="0" name=""/>
        <dsp:cNvSpPr/>
      </dsp:nvSpPr>
      <dsp:spPr>
        <a:xfrm>
          <a:off x="1941085" y="2844601"/>
          <a:ext cx="2523410" cy="722312"/>
        </a:xfrm>
        <a:prstGeom prst="roundRect">
          <a:avLst/>
        </a:prstGeom>
        <a:solidFill>
          <a:schemeClr val="lt1">
            <a:alpha val="90000"/>
            <a:hueOff val="0"/>
            <a:satOff val="0"/>
            <a:lumOff val="0"/>
            <a:alphaOff val="0"/>
          </a:schemeClr>
        </a:solidFill>
        <a:ln w="9525" cap="flat" cmpd="sng" algn="ctr">
          <a:solidFill>
            <a:schemeClr val="accent2">
              <a:shade val="80000"/>
              <a:hueOff val="120386"/>
              <a:satOff val="-14789"/>
              <a:lumOff val="30698"/>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fr-FR" sz="2500" kern="1200" dirty="0" smtClean="0"/>
            <a:t>Classe</a:t>
          </a:r>
          <a:endParaRPr lang="fr-FR" sz="2500" kern="1200" dirty="0"/>
        </a:p>
      </dsp:txBody>
      <dsp:txXfrm>
        <a:off x="1941085" y="2844601"/>
        <a:ext cx="2523410" cy="722312"/>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5903C5-032D-41E6-8F4A-D788C98CBAC5}">
      <dsp:nvSpPr>
        <dsp:cNvPr id="0" name=""/>
        <dsp:cNvSpPr/>
      </dsp:nvSpPr>
      <dsp:spPr>
        <a:xfrm>
          <a:off x="0" y="0"/>
          <a:ext cx="3882170" cy="4064000"/>
        </a:xfrm>
        <a:prstGeom prst="triangle">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5C013EC-CBD3-4A42-B568-5CA604A39659}">
      <dsp:nvSpPr>
        <dsp:cNvPr id="0" name=""/>
        <dsp:cNvSpPr/>
      </dsp:nvSpPr>
      <dsp:spPr>
        <a:xfrm>
          <a:off x="1941085" y="406796"/>
          <a:ext cx="2523410" cy="722312"/>
        </a:xfrm>
        <a:prstGeom prst="roundRect">
          <a:avLst/>
        </a:prstGeom>
        <a:solidFill>
          <a:schemeClr val="lt1">
            <a:alpha val="90000"/>
            <a:hueOff val="0"/>
            <a:satOff val="0"/>
            <a:lumOff val="0"/>
            <a:alphaOff val="0"/>
          </a:schemeClr>
        </a:solidFill>
        <a:ln w="9525" cap="flat" cmpd="sng" algn="ctr">
          <a:solidFill>
            <a:schemeClr val="accent5">
              <a:shade val="5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Poste de W</a:t>
          </a:r>
          <a:endParaRPr lang="fr-FR" sz="2000" kern="1200" dirty="0"/>
        </a:p>
      </dsp:txBody>
      <dsp:txXfrm>
        <a:off x="1941085" y="406796"/>
        <a:ext cx="2523410" cy="722312"/>
      </dsp:txXfrm>
    </dsp:sp>
    <dsp:sp modelId="{B8B1C466-3980-4F99-8E30-2079509667D3}">
      <dsp:nvSpPr>
        <dsp:cNvPr id="0" name=""/>
        <dsp:cNvSpPr/>
      </dsp:nvSpPr>
      <dsp:spPr>
        <a:xfrm>
          <a:off x="1941085" y="1219398"/>
          <a:ext cx="2523410" cy="722312"/>
        </a:xfrm>
        <a:prstGeom prst="roundRect">
          <a:avLst/>
        </a:prstGeom>
        <a:solidFill>
          <a:schemeClr val="lt1">
            <a:alpha val="90000"/>
            <a:hueOff val="0"/>
            <a:satOff val="0"/>
            <a:lumOff val="0"/>
            <a:alphaOff val="0"/>
          </a:schemeClr>
        </a:solidFill>
        <a:ln w="9525" cap="flat" cmpd="sng" algn="ctr">
          <a:solidFill>
            <a:schemeClr val="accent5">
              <a:shade val="50000"/>
              <a:hueOff val="37208"/>
              <a:satOff val="-9113"/>
              <a:lumOff val="24027"/>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Îlot</a:t>
          </a:r>
          <a:endParaRPr lang="fr-FR" sz="2000" kern="1200" dirty="0"/>
        </a:p>
      </dsp:txBody>
      <dsp:txXfrm>
        <a:off x="1941085" y="1219398"/>
        <a:ext cx="2523410" cy="722312"/>
      </dsp:txXfrm>
    </dsp:sp>
    <dsp:sp modelId="{E2F38B96-4E46-4305-9C67-4C91C1FB92E9}">
      <dsp:nvSpPr>
        <dsp:cNvPr id="0" name=""/>
        <dsp:cNvSpPr/>
      </dsp:nvSpPr>
      <dsp:spPr>
        <a:xfrm>
          <a:off x="1941085" y="2032000"/>
          <a:ext cx="2523410" cy="722312"/>
        </a:xfrm>
        <a:prstGeom prst="roundRect">
          <a:avLst/>
        </a:prstGeom>
        <a:solidFill>
          <a:schemeClr val="lt1">
            <a:alpha val="90000"/>
            <a:hueOff val="0"/>
            <a:satOff val="0"/>
            <a:lumOff val="0"/>
            <a:alphaOff val="0"/>
          </a:schemeClr>
        </a:solidFill>
        <a:ln w="9525" cap="flat" cmpd="sng" algn="ctr">
          <a:solidFill>
            <a:schemeClr val="accent5">
              <a:shade val="50000"/>
              <a:hueOff val="74417"/>
              <a:satOff val="-18227"/>
              <a:lumOff val="48053"/>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ts val="0"/>
            </a:spcAft>
          </a:pPr>
          <a:r>
            <a:rPr lang="fr-FR" sz="2000" kern="1200" dirty="0" smtClean="0"/>
            <a:t>Laboratoire</a:t>
          </a:r>
          <a:endParaRPr lang="fr-FR" sz="2000" kern="1200" dirty="0"/>
        </a:p>
      </dsp:txBody>
      <dsp:txXfrm>
        <a:off x="1941085" y="2032000"/>
        <a:ext cx="2523410" cy="722312"/>
      </dsp:txXfrm>
    </dsp:sp>
    <dsp:sp modelId="{C61FC8F0-8657-4205-A78F-9D5AC8832960}">
      <dsp:nvSpPr>
        <dsp:cNvPr id="0" name=""/>
        <dsp:cNvSpPr/>
      </dsp:nvSpPr>
      <dsp:spPr>
        <a:xfrm>
          <a:off x="1941085" y="2844601"/>
          <a:ext cx="2523410" cy="722312"/>
        </a:xfrm>
        <a:prstGeom prst="roundRect">
          <a:avLst/>
        </a:prstGeom>
        <a:solidFill>
          <a:schemeClr val="lt1">
            <a:alpha val="90000"/>
            <a:hueOff val="0"/>
            <a:satOff val="0"/>
            <a:lumOff val="0"/>
            <a:alphaOff val="0"/>
          </a:schemeClr>
        </a:solidFill>
        <a:ln w="9525" cap="flat" cmpd="sng" algn="ctr">
          <a:solidFill>
            <a:schemeClr val="accent5">
              <a:shade val="50000"/>
              <a:hueOff val="37208"/>
              <a:satOff val="-9113"/>
              <a:lumOff val="24027"/>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Salle</a:t>
          </a:r>
          <a:endParaRPr lang="fr-FR" sz="2000" kern="1200" dirty="0"/>
        </a:p>
      </dsp:txBody>
      <dsp:txXfrm>
        <a:off x="1941085" y="2844601"/>
        <a:ext cx="2523410" cy="722312"/>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A7CE69E-BA86-47AA-83BA-C19C9D923090}">
      <dsp:nvSpPr>
        <dsp:cNvPr id="0" name=""/>
        <dsp:cNvSpPr/>
      </dsp:nvSpPr>
      <dsp:spPr>
        <a:xfrm rot="5400000">
          <a:off x="415903" y="1320716"/>
          <a:ext cx="2059155" cy="248552"/>
        </a:xfrm>
        <a:prstGeom prst="rect">
          <a:avLst/>
        </a:prstGeom>
        <a:gradFill rotWithShape="0">
          <a:gsLst>
            <a:gs pos="0">
              <a:schemeClr val="accent2">
                <a:tint val="60000"/>
                <a:hueOff val="0"/>
                <a:satOff val="0"/>
                <a:lumOff val="0"/>
                <a:alphaOff val="0"/>
                <a:shade val="15000"/>
                <a:satMod val="180000"/>
              </a:schemeClr>
            </a:gs>
            <a:gs pos="50000">
              <a:schemeClr val="accent2">
                <a:tint val="60000"/>
                <a:hueOff val="0"/>
                <a:satOff val="0"/>
                <a:lumOff val="0"/>
                <a:alphaOff val="0"/>
                <a:shade val="45000"/>
                <a:satMod val="170000"/>
              </a:schemeClr>
            </a:gs>
            <a:gs pos="70000">
              <a:schemeClr val="accent2">
                <a:tint val="60000"/>
                <a:hueOff val="0"/>
                <a:satOff val="0"/>
                <a:lumOff val="0"/>
                <a:alphaOff val="0"/>
                <a:tint val="99000"/>
                <a:shade val="65000"/>
                <a:satMod val="155000"/>
              </a:schemeClr>
            </a:gs>
            <a:gs pos="100000">
              <a:schemeClr val="accent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168BA438-0071-4366-9B5B-1545041309D6}">
      <dsp:nvSpPr>
        <dsp:cNvPr id="0" name=""/>
        <dsp:cNvSpPr/>
      </dsp:nvSpPr>
      <dsp:spPr>
        <a:xfrm>
          <a:off x="887087" y="2857"/>
          <a:ext cx="2761689" cy="1657013"/>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err="1" smtClean="0"/>
            <a:t>CIs</a:t>
          </a:r>
          <a:r>
            <a:rPr lang="fr-FR" sz="1900" kern="1200" dirty="0" smtClean="0"/>
            <a:t> identifiés</a:t>
          </a:r>
          <a:endParaRPr lang="fr-FR" sz="1900" kern="1200" dirty="0"/>
        </a:p>
      </dsp:txBody>
      <dsp:txXfrm>
        <a:off x="887087" y="2857"/>
        <a:ext cx="2761689" cy="1657013"/>
      </dsp:txXfrm>
    </dsp:sp>
    <dsp:sp modelId="{CE481D06-8484-413E-8A73-EFBFD3A3E414}">
      <dsp:nvSpPr>
        <dsp:cNvPr id="0" name=""/>
        <dsp:cNvSpPr/>
      </dsp:nvSpPr>
      <dsp:spPr>
        <a:xfrm rot="5400000">
          <a:off x="415903" y="3391983"/>
          <a:ext cx="2059155" cy="248552"/>
        </a:xfrm>
        <a:prstGeom prst="rect">
          <a:avLst/>
        </a:prstGeom>
        <a:gradFill rotWithShape="0">
          <a:gsLst>
            <a:gs pos="0">
              <a:schemeClr val="accent2">
                <a:tint val="60000"/>
                <a:hueOff val="0"/>
                <a:satOff val="0"/>
                <a:lumOff val="0"/>
                <a:alphaOff val="0"/>
                <a:shade val="15000"/>
                <a:satMod val="180000"/>
              </a:schemeClr>
            </a:gs>
            <a:gs pos="50000">
              <a:schemeClr val="accent2">
                <a:tint val="60000"/>
                <a:hueOff val="0"/>
                <a:satOff val="0"/>
                <a:lumOff val="0"/>
                <a:alphaOff val="0"/>
                <a:shade val="45000"/>
                <a:satMod val="170000"/>
              </a:schemeClr>
            </a:gs>
            <a:gs pos="70000">
              <a:schemeClr val="accent2">
                <a:tint val="60000"/>
                <a:hueOff val="0"/>
                <a:satOff val="0"/>
                <a:lumOff val="0"/>
                <a:alphaOff val="0"/>
                <a:tint val="99000"/>
                <a:shade val="65000"/>
                <a:satMod val="155000"/>
              </a:schemeClr>
            </a:gs>
            <a:gs pos="100000">
              <a:schemeClr val="accent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EAFA8579-CB35-4B5D-9304-173B74546052}">
      <dsp:nvSpPr>
        <dsp:cNvPr id="0" name=""/>
        <dsp:cNvSpPr/>
      </dsp:nvSpPr>
      <dsp:spPr>
        <a:xfrm>
          <a:off x="887087" y="2074125"/>
          <a:ext cx="2761689" cy="1657013"/>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a:lnSpc>
              <a:spcPct val="90000"/>
            </a:lnSpc>
            <a:spcBef>
              <a:spcPct val="0"/>
            </a:spcBef>
            <a:spcAft>
              <a:spcPct val="35000"/>
            </a:spcAft>
          </a:pPr>
          <a:r>
            <a:rPr lang="fr-FR" sz="1900" kern="1200" dirty="0" smtClean="0"/>
            <a:t>Enoncé des objectifs opérationnel</a:t>
          </a:r>
          <a:endParaRPr lang="fr-FR" sz="1900" kern="1200" dirty="0"/>
        </a:p>
        <a:p>
          <a:pPr marL="114300" lvl="1" indent="-114300" algn="l" defTabSz="666750">
            <a:lnSpc>
              <a:spcPct val="90000"/>
            </a:lnSpc>
            <a:spcBef>
              <a:spcPct val="0"/>
            </a:spcBef>
            <a:spcAft>
              <a:spcPct val="15000"/>
            </a:spcAft>
            <a:buChar char="••"/>
          </a:pPr>
          <a:r>
            <a:rPr lang="fr-FR" sz="1500" kern="1200" dirty="0" smtClean="0"/>
            <a:t>Compétences</a:t>
          </a:r>
          <a:endParaRPr lang="fr-FR" sz="1500" kern="1200" dirty="0"/>
        </a:p>
        <a:p>
          <a:pPr marL="114300" lvl="1" indent="-114300" algn="l" defTabSz="666750">
            <a:lnSpc>
              <a:spcPct val="90000"/>
            </a:lnSpc>
            <a:spcBef>
              <a:spcPct val="0"/>
            </a:spcBef>
            <a:spcAft>
              <a:spcPct val="15000"/>
            </a:spcAft>
            <a:buChar char="••"/>
          </a:pPr>
          <a:r>
            <a:rPr lang="fr-FR" sz="1500" kern="1200" dirty="0" smtClean="0"/>
            <a:t>Connaissances associées</a:t>
          </a:r>
          <a:endParaRPr lang="fr-FR" sz="1500" kern="1200" dirty="0"/>
        </a:p>
      </dsp:txBody>
      <dsp:txXfrm>
        <a:off x="887087" y="2074125"/>
        <a:ext cx="2761689" cy="1657013"/>
      </dsp:txXfrm>
    </dsp:sp>
    <dsp:sp modelId="{E6D21BF2-990F-4869-8623-3D0E06E385DD}">
      <dsp:nvSpPr>
        <dsp:cNvPr id="0" name=""/>
        <dsp:cNvSpPr/>
      </dsp:nvSpPr>
      <dsp:spPr>
        <a:xfrm>
          <a:off x="1451536" y="4427616"/>
          <a:ext cx="3660935" cy="248552"/>
        </a:xfrm>
        <a:prstGeom prst="rect">
          <a:avLst/>
        </a:prstGeom>
        <a:gradFill rotWithShape="0">
          <a:gsLst>
            <a:gs pos="0">
              <a:schemeClr val="accent2">
                <a:tint val="60000"/>
                <a:hueOff val="0"/>
                <a:satOff val="0"/>
                <a:lumOff val="0"/>
                <a:alphaOff val="0"/>
                <a:shade val="15000"/>
                <a:satMod val="180000"/>
              </a:schemeClr>
            </a:gs>
            <a:gs pos="50000">
              <a:schemeClr val="accent2">
                <a:tint val="60000"/>
                <a:hueOff val="0"/>
                <a:satOff val="0"/>
                <a:lumOff val="0"/>
                <a:alphaOff val="0"/>
                <a:shade val="45000"/>
                <a:satMod val="170000"/>
              </a:schemeClr>
            </a:gs>
            <a:gs pos="70000">
              <a:schemeClr val="accent2">
                <a:tint val="60000"/>
                <a:hueOff val="0"/>
                <a:satOff val="0"/>
                <a:lumOff val="0"/>
                <a:alphaOff val="0"/>
                <a:tint val="99000"/>
                <a:shade val="65000"/>
                <a:satMod val="155000"/>
              </a:schemeClr>
            </a:gs>
            <a:gs pos="100000">
              <a:schemeClr val="accent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5CBD707F-B9E0-45B2-9532-D19590C76A88}">
      <dsp:nvSpPr>
        <dsp:cNvPr id="0" name=""/>
        <dsp:cNvSpPr/>
      </dsp:nvSpPr>
      <dsp:spPr>
        <a:xfrm>
          <a:off x="887087" y="4145392"/>
          <a:ext cx="2761689" cy="1657013"/>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Rédaction de la structuration rédigée</a:t>
          </a:r>
          <a:endParaRPr lang="fr-FR" sz="1900" kern="1200" dirty="0"/>
        </a:p>
      </dsp:txBody>
      <dsp:txXfrm>
        <a:off x="887087" y="4145392"/>
        <a:ext cx="2761689" cy="1657013"/>
      </dsp:txXfrm>
    </dsp:sp>
    <dsp:sp modelId="{E07546DD-B518-4396-96FB-916276771B8F}">
      <dsp:nvSpPr>
        <dsp:cNvPr id="0" name=""/>
        <dsp:cNvSpPr/>
      </dsp:nvSpPr>
      <dsp:spPr>
        <a:xfrm rot="16200000">
          <a:off x="4088950" y="3391983"/>
          <a:ext cx="2059155" cy="248552"/>
        </a:xfrm>
        <a:prstGeom prst="rect">
          <a:avLst/>
        </a:prstGeom>
        <a:gradFill rotWithShape="0">
          <a:gsLst>
            <a:gs pos="0">
              <a:schemeClr val="accent2">
                <a:tint val="60000"/>
                <a:hueOff val="0"/>
                <a:satOff val="0"/>
                <a:lumOff val="0"/>
                <a:alphaOff val="0"/>
                <a:shade val="15000"/>
                <a:satMod val="180000"/>
              </a:schemeClr>
            </a:gs>
            <a:gs pos="50000">
              <a:schemeClr val="accent2">
                <a:tint val="60000"/>
                <a:hueOff val="0"/>
                <a:satOff val="0"/>
                <a:lumOff val="0"/>
                <a:alphaOff val="0"/>
                <a:shade val="45000"/>
                <a:satMod val="170000"/>
              </a:schemeClr>
            </a:gs>
            <a:gs pos="70000">
              <a:schemeClr val="accent2">
                <a:tint val="60000"/>
                <a:hueOff val="0"/>
                <a:satOff val="0"/>
                <a:lumOff val="0"/>
                <a:alphaOff val="0"/>
                <a:tint val="99000"/>
                <a:shade val="65000"/>
                <a:satMod val="155000"/>
              </a:schemeClr>
            </a:gs>
            <a:gs pos="100000">
              <a:schemeClr val="accent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6F48611A-D173-442C-8EAF-B23CEFD54261}">
      <dsp:nvSpPr>
        <dsp:cNvPr id="0" name=""/>
        <dsp:cNvSpPr/>
      </dsp:nvSpPr>
      <dsp:spPr>
        <a:xfrm>
          <a:off x="4560134" y="4145392"/>
          <a:ext cx="2761689" cy="1657013"/>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Rédaction de l’évaluation</a:t>
          </a:r>
          <a:endParaRPr lang="fr-FR" sz="1900" kern="1200" dirty="0"/>
        </a:p>
      </dsp:txBody>
      <dsp:txXfrm>
        <a:off x="4560134" y="4145392"/>
        <a:ext cx="2761689" cy="1657013"/>
      </dsp:txXfrm>
    </dsp:sp>
    <dsp:sp modelId="{4D740D42-983A-4CEF-B1F2-4C281F6F5210}">
      <dsp:nvSpPr>
        <dsp:cNvPr id="0" name=""/>
        <dsp:cNvSpPr/>
      </dsp:nvSpPr>
      <dsp:spPr>
        <a:xfrm rot="16200000">
          <a:off x="4088950" y="1320716"/>
          <a:ext cx="2059155" cy="248552"/>
        </a:xfrm>
        <a:prstGeom prst="rect">
          <a:avLst/>
        </a:prstGeom>
        <a:gradFill rotWithShape="0">
          <a:gsLst>
            <a:gs pos="0">
              <a:schemeClr val="accent2">
                <a:tint val="60000"/>
                <a:hueOff val="0"/>
                <a:satOff val="0"/>
                <a:lumOff val="0"/>
                <a:alphaOff val="0"/>
                <a:shade val="15000"/>
                <a:satMod val="180000"/>
              </a:schemeClr>
            </a:gs>
            <a:gs pos="50000">
              <a:schemeClr val="accent2">
                <a:tint val="60000"/>
                <a:hueOff val="0"/>
                <a:satOff val="0"/>
                <a:lumOff val="0"/>
                <a:alphaOff val="0"/>
                <a:shade val="45000"/>
                <a:satMod val="170000"/>
              </a:schemeClr>
            </a:gs>
            <a:gs pos="70000">
              <a:schemeClr val="accent2">
                <a:tint val="60000"/>
                <a:hueOff val="0"/>
                <a:satOff val="0"/>
                <a:lumOff val="0"/>
                <a:alphaOff val="0"/>
                <a:tint val="99000"/>
                <a:shade val="65000"/>
                <a:satMod val="155000"/>
              </a:schemeClr>
            </a:gs>
            <a:gs pos="100000">
              <a:schemeClr val="accent2">
                <a:tint val="60000"/>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tint val="60000"/>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31888869-51F9-41F3-ACE2-43765187C6FE}">
      <dsp:nvSpPr>
        <dsp:cNvPr id="0" name=""/>
        <dsp:cNvSpPr/>
      </dsp:nvSpPr>
      <dsp:spPr>
        <a:xfrm>
          <a:off x="4560134" y="2074125"/>
          <a:ext cx="2761689" cy="1657013"/>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Identification de l’enjeu – problématiques</a:t>
          </a:r>
          <a:endParaRPr lang="fr-FR" sz="1900" kern="1200" dirty="0"/>
        </a:p>
      </dsp:txBody>
      <dsp:txXfrm>
        <a:off x="4560134" y="2074125"/>
        <a:ext cx="2761689" cy="1657013"/>
      </dsp:txXfrm>
    </dsp:sp>
    <dsp:sp modelId="{76E50012-AF0B-4A94-BAAE-16528B7E0E4F}">
      <dsp:nvSpPr>
        <dsp:cNvPr id="0" name=""/>
        <dsp:cNvSpPr/>
      </dsp:nvSpPr>
      <dsp:spPr>
        <a:xfrm>
          <a:off x="4560134" y="2857"/>
          <a:ext cx="2761689" cy="1657013"/>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kern="1200" dirty="0" smtClean="0"/>
            <a:t>Rédaction Etude</a:t>
          </a:r>
          <a:endParaRPr lang="fr-FR" sz="1900" kern="1200" dirty="0"/>
        </a:p>
      </dsp:txBody>
      <dsp:txXfrm>
        <a:off x="4560134" y="2857"/>
        <a:ext cx="2761689" cy="165701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E007A1-EB9C-420D-8BBA-F126B46B38BB}">
      <dsp:nvSpPr>
        <dsp:cNvPr id="0" name=""/>
        <dsp:cNvSpPr/>
      </dsp:nvSpPr>
      <dsp:spPr>
        <a:xfrm>
          <a:off x="2196" y="968072"/>
          <a:ext cx="1476760" cy="121801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Enjeu</a:t>
          </a:r>
          <a:endParaRPr lang="fr-FR" sz="1300" kern="1200" dirty="0"/>
        </a:p>
        <a:p>
          <a:pPr marL="114300" lvl="1" indent="-114300" algn="l" defTabSz="577850">
            <a:lnSpc>
              <a:spcPct val="90000"/>
            </a:lnSpc>
            <a:spcBef>
              <a:spcPct val="0"/>
            </a:spcBef>
            <a:spcAft>
              <a:spcPct val="15000"/>
            </a:spcAft>
            <a:buChar char="••"/>
          </a:pPr>
          <a:r>
            <a:rPr lang="fr-FR" sz="1300" kern="1200" dirty="0" smtClean="0"/>
            <a:t>Problématique</a:t>
          </a:r>
          <a:endParaRPr lang="fr-FR" sz="1300" kern="1200" dirty="0"/>
        </a:p>
      </dsp:txBody>
      <dsp:txXfrm>
        <a:off x="2196" y="968072"/>
        <a:ext cx="1476760" cy="957014"/>
      </dsp:txXfrm>
    </dsp:sp>
    <dsp:sp modelId="{6E69E4E6-7CE0-42C7-8F9E-47194167ECE5}">
      <dsp:nvSpPr>
        <dsp:cNvPr id="0" name=""/>
        <dsp:cNvSpPr/>
      </dsp:nvSpPr>
      <dsp:spPr>
        <a:xfrm>
          <a:off x="806520" y="944525"/>
          <a:ext cx="2047201" cy="2047201"/>
        </a:xfrm>
        <a:prstGeom prst="leftCircularArrow">
          <a:avLst>
            <a:gd name="adj1" fmla="val 2420"/>
            <a:gd name="adj2" fmla="val 292743"/>
            <a:gd name="adj3" fmla="val 2068253"/>
            <a:gd name="adj4" fmla="val 9024489"/>
            <a:gd name="adj5" fmla="val 2823"/>
          </a:avLst>
        </a:prstGeom>
        <a:solidFill>
          <a:schemeClr val="accent4">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C40E9C-F0EC-4516-989A-5E73C6DB3C54}">
      <dsp:nvSpPr>
        <dsp:cNvPr id="0" name=""/>
        <dsp:cNvSpPr/>
      </dsp:nvSpPr>
      <dsp:spPr>
        <a:xfrm>
          <a:off x="330365" y="1925087"/>
          <a:ext cx="1312676" cy="522007"/>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Donner du sens</a:t>
          </a:r>
          <a:endParaRPr lang="fr-FR" sz="1200" kern="1200" dirty="0"/>
        </a:p>
      </dsp:txBody>
      <dsp:txXfrm>
        <a:off x="330365" y="1925087"/>
        <a:ext cx="1312676" cy="522007"/>
      </dsp:txXfrm>
    </dsp:sp>
    <dsp:sp modelId="{78B135E1-308C-4CFB-B7C4-81A544D89D12}">
      <dsp:nvSpPr>
        <dsp:cNvPr id="0" name=""/>
        <dsp:cNvSpPr/>
      </dsp:nvSpPr>
      <dsp:spPr>
        <a:xfrm>
          <a:off x="1878955" y="968072"/>
          <a:ext cx="2229096" cy="121801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609020"/>
              <a:satOff val="-10536"/>
              <a:lumOff val="-225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Compétence</a:t>
          </a:r>
          <a:endParaRPr lang="fr-FR" sz="1300" kern="1200" dirty="0"/>
        </a:p>
        <a:p>
          <a:pPr marL="114300" lvl="1" indent="-114300" algn="l" defTabSz="577850">
            <a:lnSpc>
              <a:spcPct val="90000"/>
            </a:lnSpc>
            <a:spcBef>
              <a:spcPct val="0"/>
            </a:spcBef>
            <a:spcAft>
              <a:spcPct val="15000"/>
            </a:spcAft>
            <a:buChar char="••"/>
          </a:pPr>
          <a:r>
            <a:rPr lang="fr-FR" sz="1300" kern="1200" dirty="0" smtClean="0"/>
            <a:t>Connaissances associées</a:t>
          </a:r>
          <a:endParaRPr lang="fr-FR" sz="1300" kern="1200" dirty="0"/>
        </a:p>
        <a:p>
          <a:pPr marL="114300" lvl="1" indent="-114300" algn="l" defTabSz="577850">
            <a:lnSpc>
              <a:spcPct val="90000"/>
            </a:lnSpc>
            <a:spcBef>
              <a:spcPct val="0"/>
            </a:spcBef>
            <a:spcAft>
              <a:spcPct val="15000"/>
            </a:spcAft>
            <a:buChar char="••"/>
          </a:pPr>
          <a:r>
            <a:rPr lang="fr-FR" sz="1300" kern="1200" dirty="0" smtClean="0"/>
            <a:t>Stratégie pédagogique</a:t>
          </a:r>
          <a:endParaRPr lang="fr-FR" sz="1300" kern="1200" dirty="0"/>
        </a:p>
      </dsp:txBody>
      <dsp:txXfrm>
        <a:off x="1878955" y="1229076"/>
        <a:ext cx="2229096" cy="957014"/>
      </dsp:txXfrm>
    </dsp:sp>
    <dsp:sp modelId="{A4E94717-970F-45F7-954F-3CA499B5DE7C}">
      <dsp:nvSpPr>
        <dsp:cNvPr id="0" name=""/>
        <dsp:cNvSpPr/>
      </dsp:nvSpPr>
      <dsp:spPr>
        <a:xfrm>
          <a:off x="3059447" y="162437"/>
          <a:ext cx="2047201" cy="2047201"/>
        </a:xfrm>
        <a:prstGeom prst="circularArrow">
          <a:avLst>
            <a:gd name="adj1" fmla="val 2420"/>
            <a:gd name="adj2" fmla="val 292743"/>
            <a:gd name="adj3" fmla="val 19531747"/>
            <a:gd name="adj4" fmla="val 12575511"/>
            <a:gd name="adj5" fmla="val 2823"/>
          </a:avLst>
        </a:prstGeom>
        <a:solidFill>
          <a:schemeClr val="accent4">
            <a:hueOff val="1218040"/>
            <a:satOff val="-21072"/>
            <a:lumOff val="-451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03B6367-24FF-491B-9F49-FEDC00E260E8}">
      <dsp:nvSpPr>
        <dsp:cNvPr id="0" name=""/>
        <dsp:cNvSpPr/>
      </dsp:nvSpPr>
      <dsp:spPr>
        <a:xfrm>
          <a:off x="2583292" y="707068"/>
          <a:ext cx="1312676" cy="522007"/>
        </a:xfrm>
        <a:prstGeom prst="roundRect">
          <a:avLst>
            <a:gd name="adj" fmla="val 10000"/>
          </a:avLst>
        </a:prstGeom>
        <a:gradFill rotWithShape="0">
          <a:gsLst>
            <a:gs pos="0">
              <a:schemeClr val="accent4">
                <a:hueOff val="609020"/>
                <a:satOff val="-10536"/>
                <a:lumOff val="-2255"/>
                <a:alphaOff val="0"/>
                <a:shade val="15000"/>
                <a:satMod val="180000"/>
              </a:schemeClr>
            </a:gs>
            <a:gs pos="50000">
              <a:schemeClr val="accent4">
                <a:hueOff val="609020"/>
                <a:satOff val="-10536"/>
                <a:lumOff val="-2255"/>
                <a:alphaOff val="0"/>
                <a:shade val="45000"/>
                <a:satMod val="170000"/>
              </a:schemeClr>
            </a:gs>
            <a:gs pos="70000">
              <a:schemeClr val="accent4">
                <a:hueOff val="609020"/>
                <a:satOff val="-10536"/>
                <a:lumOff val="-2255"/>
                <a:alphaOff val="0"/>
                <a:tint val="99000"/>
                <a:shade val="65000"/>
                <a:satMod val="155000"/>
              </a:schemeClr>
            </a:gs>
            <a:gs pos="100000">
              <a:schemeClr val="accent4">
                <a:hueOff val="609020"/>
                <a:satOff val="-10536"/>
                <a:lumOff val="-225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Former</a:t>
          </a:r>
          <a:endParaRPr lang="fr-FR" sz="1200" kern="1200" dirty="0"/>
        </a:p>
      </dsp:txBody>
      <dsp:txXfrm>
        <a:off x="2583292" y="707068"/>
        <a:ext cx="1312676" cy="522007"/>
      </dsp:txXfrm>
    </dsp:sp>
    <dsp:sp modelId="{537D0F01-094D-4C25-9987-193E1C54D9A2}">
      <dsp:nvSpPr>
        <dsp:cNvPr id="0" name=""/>
        <dsp:cNvSpPr/>
      </dsp:nvSpPr>
      <dsp:spPr>
        <a:xfrm>
          <a:off x="4343965" y="968072"/>
          <a:ext cx="1476760" cy="1218018"/>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1218040"/>
              <a:satOff val="-21072"/>
              <a:lumOff val="-451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fr-FR" sz="1300" kern="1200" dirty="0" smtClean="0"/>
            <a:t>Formatif</a:t>
          </a:r>
          <a:endParaRPr lang="fr-FR" sz="1300" kern="1200" dirty="0"/>
        </a:p>
        <a:p>
          <a:pPr marL="114300" lvl="1" indent="-114300" algn="l" defTabSz="577850">
            <a:lnSpc>
              <a:spcPct val="90000"/>
            </a:lnSpc>
            <a:spcBef>
              <a:spcPct val="0"/>
            </a:spcBef>
            <a:spcAft>
              <a:spcPct val="15000"/>
            </a:spcAft>
            <a:buChar char="••"/>
          </a:pPr>
          <a:r>
            <a:rPr lang="fr-FR" sz="1300" kern="1200" dirty="0" smtClean="0"/>
            <a:t>Sommatif</a:t>
          </a:r>
          <a:endParaRPr lang="fr-FR" sz="1300" kern="1200" dirty="0"/>
        </a:p>
      </dsp:txBody>
      <dsp:txXfrm>
        <a:off x="4343965" y="968072"/>
        <a:ext cx="1476760" cy="957014"/>
      </dsp:txXfrm>
    </dsp:sp>
    <dsp:sp modelId="{F2C74F43-BAA8-461D-9C75-D3684DBDAE3A}">
      <dsp:nvSpPr>
        <dsp:cNvPr id="0" name=""/>
        <dsp:cNvSpPr/>
      </dsp:nvSpPr>
      <dsp:spPr>
        <a:xfrm>
          <a:off x="4672134" y="1925087"/>
          <a:ext cx="1312676" cy="522007"/>
        </a:xfrm>
        <a:prstGeom prst="roundRect">
          <a:avLst>
            <a:gd name="adj" fmla="val 10000"/>
          </a:avLst>
        </a:prstGeom>
        <a:gradFill rotWithShape="0">
          <a:gsLst>
            <a:gs pos="0">
              <a:schemeClr val="accent4">
                <a:hueOff val="1218040"/>
                <a:satOff val="-21072"/>
                <a:lumOff val="-4510"/>
                <a:alphaOff val="0"/>
                <a:shade val="15000"/>
                <a:satMod val="180000"/>
              </a:schemeClr>
            </a:gs>
            <a:gs pos="50000">
              <a:schemeClr val="accent4">
                <a:hueOff val="1218040"/>
                <a:satOff val="-21072"/>
                <a:lumOff val="-4510"/>
                <a:alphaOff val="0"/>
                <a:shade val="45000"/>
                <a:satMod val="170000"/>
              </a:schemeClr>
            </a:gs>
            <a:gs pos="70000">
              <a:schemeClr val="accent4">
                <a:hueOff val="1218040"/>
                <a:satOff val="-21072"/>
                <a:lumOff val="-4510"/>
                <a:alphaOff val="0"/>
                <a:tint val="99000"/>
                <a:shade val="65000"/>
                <a:satMod val="155000"/>
              </a:schemeClr>
            </a:gs>
            <a:gs pos="100000">
              <a:schemeClr val="accent4">
                <a:hueOff val="1218040"/>
                <a:satOff val="-21072"/>
                <a:lumOff val="-451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fr-FR" sz="1200" kern="1200" dirty="0" smtClean="0"/>
            <a:t>Evaluer</a:t>
          </a:r>
          <a:endParaRPr lang="fr-FR" sz="1200" kern="1200" dirty="0"/>
        </a:p>
      </dsp:txBody>
      <dsp:txXfrm>
        <a:off x="4672134" y="1925087"/>
        <a:ext cx="1312676" cy="52200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E007A1-EB9C-420D-8BBA-F126B46B38BB}">
      <dsp:nvSpPr>
        <dsp:cNvPr id="0" name=""/>
        <dsp:cNvSpPr/>
      </dsp:nvSpPr>
      <dsp:spPr>
        <a:xfrm>
          <a:off x="782" y="1330628"/>
          <a:ext cx="2260821" cy="186470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fr-FR" sz="2000" kern="1200" dirty="0" smtClean="0"/>
            <a:t>Enjeu</a:t>
          </a:r>
          <a:endParaRPr lang="fr-FR" sz="2000" kern="1200" dirty="0"/>
        </a:p>
        <a:p>
          <a:pPr marL="228600" lvl="1" indent="-228600" algn="l" defTabSz="889000">
            <a:lnSpc>
              <a:spcPct val="90000"/>
            </a:lnSpc>
            <a:spcBef>
              <a:spcPct val="0"/>
            </a:spcBef>
            <a:spcAft>
              <a:spcPct val="15000"/>
            </a:spcAft>
            <a:buChar char="••"/>
          </a:pPr>
          <a:r>
            <a:rPr lang="fr-FR" sz="2000" kern="1200" dirty="0" smtClean="0"/>
            <a:t>Problématique</a:t>
          </a:r>
          <a:endParaRPr lang="fr-FR" sz="2000" kern="1200" dirty="0"/>
        </a:p>
      </dsp:txBody>
      <dsp:txXfrm>
        <a:off x="782" y="1330628"/>
        <a:ext cx="2260821" cy="1465125"/>
      </dsp:txXfrm>
    </dsp:sp>
    <dsp:sp modelId="{6E69E4E6-7CE0-42C7-8F9E-47194167ECE5}">
      <dsp:nvSpPr>
        <dsp:cNvPr id="0" name=""/>
        <dsp:cNvSpPr/>
      </dsp:nvSpPr>
      <dsp:spPr>
        <a:xfrm>
          <a:off x="1279935" y="1805735"/>
          <a:ext cx="2447481" cy="2447481"/>
        </a:xfrm>
        <a:prstGeom prst="leftCircularArrow">
          <a:avLst>
            <a:gd name="adj1" fmla="val 2969"/>
            <a:gd name="adj2" fmla="val 363730"/>
            <a:gd name="adj3" fmla="val 2139241"/>
            <a:gd name="adj4" fmla="val 9024489"/>
            <a:gd name="adj5" fmla="val 3463"/>
          </a:avLst>
        </a:prstGeom>
        <a:solidFill>
          <a:schemeClr val="accent2">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5C40E9C-F0EC-4516-989A-5E73C6DB3C54}">
      <dsp:nvSpPr>
        <dsp:cNvPr id="0" name=""/>
        <dsp:cNvSpPr/>
      </dsp:nvSpPr>
      <dsp:spPr>
        <a:xfrm>
          <a:off x="503187" y="2795753"/>
          <a:ext cx="2009619" cy="799159"/>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kern="1200" dirty="0" smtClean="0"/>
            <a:t>Donner du sens</a:t>
          </a:r>
          <a:endParaRPr lang="fr-FR" sz="1900" kern="1200" dirty="0"/>
        </a:p>
      </dsp:txBody>
      <dsp:txXfrm>
        <a:off x="503187" y="2795753"/>
        <a:ext cx="2009619" cy="799159"/>
      </dsp:txXfrm>
    </dsp:sp>
    <dsp:sp modelId="{78B135E1-308C-4CFB-B7C4-81A544D89D12}">
      <dsp:nvSpPr>
        <dsp:cNvPr id="0" name=""/>
        <dsp:cNvSpPr/>
      </dsp:nvSpPr>
      <dsp:spPr>
        <a:xfrm>
          <a:off x="2858787" y="1330628"/>
          <a:ext cx="2260821" cy="186470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fr-FR" sz="2000" kern="1200" dirty="0" smtClean="0"/>
            <a:t>Compétence</a:t>
          </a:r>
          <a:endParaRPr lang="fr-FR" sz="2000" kern="1200" dirty="0"/>
        </a:p>
        <a:p>
          <a:pPr marL="228600" lvl="1" indent="-228600" algn="l" defTabSz="889000">
            <a:lnSpc>
              <a:spcPct val="90000"/>
            </a:lnSpc>
            <a:spcBef>
              <a:spcPct val="0"/>
            </a:spcBef>
            <a:spcAft>
              <a:spcPct val="15000"/>
            </a:spcAft>
            <a:buChar char="••"/>
          </a:pPr>
          <a:r>
            <a:rPr lang="fr-FR" sz="2000" kern="1200" dirty="0" smtClean="0"/>
            <a:t>Connaissances</a:t>
          </a:r>
          <a:endParaRPr lang="fr-FR" sz="2000" kern="1200" dirty="0"/>
        </a:p>
        <a:p>
          <a:pPr marL="228600" lvl="1" indent="-228600" algn="l" defTabSz="889000">
            <a:lnSpc>
              <a:spcPct val="90000"/>
            </a:lnSpc>
            <a:spcBef>
              <a:spcPct val="0"/>
            </a:spcBef>
            <a:spcAft>
              <a:spcPct val="15000"/>
            </a:spcAft>
            <a:buChar char="••"/>
          </a:pPr>
          <a:r>
            <a:rPr lang="fr-FR" sz="2000" kern="1200" dirty="0" smtClean="0"/>
            <a:t>Stratégie</a:t>
          </a:r>
          <a:endParaRPr lang="fr-FR" sz="2000" kern="1200" dirty="0"/>
        </a:p>
      </dsp:txBody>
      <dsp:txXfrm>
        <a:off x="2858787" y="1730208"/>
        <a:ext cx="2260821" cy="1465125"/>
      </dsp:txXfrm>
    </dsp:sp>
    <dsp:sp modelId="{A4E94717-970F-45F7-954F-3CA499B5DE7C}">
      <dsp:nvSpPr>
        <dsp:cNvPr id="0" name=""/>
        <dsp:cNvSpPr/>
      </dsp:nvSpPr>
      <dsp:spPr>
        <a:xfrm>
          <a:off x="4119099" y="199631"/>
          <a:ext cx="2736364" cy="2736364"/>
        </a:xfrm>
        <a:prstGeom prst="circularArrow">
          <a:avLst>
            <a:gd name="adj1" fmla="val 2655"/>
            <a:gd name="adj2" fmla="val 322955"/>
            <a:gd name="adj3" fmla="val 19501534"/>
            <a:gd name="adj4" fmla="val 12575511"/>
            <a:gd name="adj5" fmla="val 3098"/>
          </a:avLst>
        </a:prstGeom>
        <a:solidFill>
          <a:schemeClr val="accent2">
            <a:tint val="60000"/>
            <a:hueOff val="0"/>
            <a:satOff val="0"/>
            <a:lumOff val="0"/>
            <a:alphaOff val="0"/>
          </a:schemeClr>
        </a:solidFill>
        <a:ln>
          <a:noFill/>
        </a:ln>
        <a:effectLst>
          <a:outerShdw blurRad="50800" dist="381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03B6367-24FF-491B-9F49-FEDC00E260E8}">
      <dsp:nvSpPr>
        <dsp:cNvPr id="0" name=""/>
        <dsp:cNvSpPr/>
      </dsp:nvSpPr>
      <dsp:spPr>
        <a:xfrm>
          <a:off x="3361192" y="931048"/>
          <a:ext cx="2009619" cy="799159"/>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kern="1200" dirty="0" smtClean="0"/>
            <a:t>Former</a:t>
          </a:r>
          <a:endParaRPr lang="fr-FR" sz="1900" kern="1200" dirty="0"/>
        </a:p>
      </dsp:txBody>
      <dsp:txXfrm>
        <a:off x="3361192" y="931048"/>
        <a:ext cx="2009619" cy="799159"/>
      </dsp:txXfrm>
    </dsp:sp>
    <dsp:sp modelId="{537D0F01-094D-4C25-9987-193E1C54D9A2}">
      <dsp:nvSpPr>
        <dsp:cNvPr id="0" name=""/>
        <dsp:cNvSpPr/>
      </dsp:nvSpPr>
      <dsp:spPr>
        <a:xfrm>
          <a:off x="5716792" y="1330628"/>
          <a:ext cx="2260821" cy="1864705"/>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228600" lvl="1" indent="-228600" algn="l" defTabSz="889000">
            <a:lnSpc>
              <a:spcPct val="90000"/>
            </a:lnSpc>
            <a:spcBef>
              <a:spcPct val="0"/>
            </a:spcBef>
            <a:spcAft>
              <a:spcPct val="15000"/>
            </a:spcAft>
            <a:buChar char="••"/>
          </a:pPr>
          <a:r>
            <a:rPr lang="fr-FR" sz="2000" kern="1200" dirty="0" smtClean="0"/>
            <a:t>Formatif</a:t>
          </a:r>
          <a:endParaRPr lang="fr-FR" sz="2000" kern="1200" dirty="0"/>
        </a:p>
        <a:p>
          <a:pPr marL="228600" lvl="1" indent="-228600" algn="l" defTabSz="889000">
            <a:lnSpc>
              <a:spcPct val="90000"/>
            </a:lnSpc>
            <a:spcBef>
              <a:spcPct val="0"/>
            </a:spcBef>
            <a:spcAft>
              <a:spcPct val="15000"/>
            </a:spcAft>
            <a:buChar char="••"/>
          </a:pPr>
          <a:r>
            <a:rPr lang="fr-FR" sz="2000" kern="1200" dirty="0" smtClean="0"/>
            <a:t>Sommatif</a:t>
          </a:r>
          <a:endParaRPr lang="fr-FR" sz="2000" kern="1200" dirty="0"/>
        </a:p>
      </dsp:txBody>
      <dsp:txXfrm>
        <a:off x="5716792" y="1330628"/>
        <a:ext cx="2260821" cy="1465125"/>
      </dsp:txXfrm>
    </dsp:sp>
    <dsp:sp modelId="{F2C74F43-BAA8-461D-9C75-D3684DBDAE3A}">
      <dsp:nvSpPr>
        <dsp:cNvPr id="0" name=""/>
        <dsp:cNvSpPr/>
      </dsp:nvSpPr>
      <dsp:spPr>
        <a:xfrm>
          <a:off x="6219197" y="2795753"/>
          <a:ext cx="2009619" cy="799159"/>
        </a:xfrm>
        <a:prstGeom prst="roundRect">
          <a:avLst>
            <a:gd name="adj" fmla="val 10000"/>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fr-FR" sz="1900" kern="1200" dirty="0" smtClean="0"/>
            <a:t>Evaluer</a:t>
          </a:r>
          <a:endParaRPr lang="fr-FR" sz="1900" kern="1200" dirty="0"/>
        </a:p>
      </dsp:txBody>
      <dsp:txXfrm>
        <a:off x="6219197" y="2795753"/>
        <a:ext cx="2009619" cy="79915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16ED74-6476-4137-9EDD-E5E06A9FA9DA}">
      <dsp:nvSpPr>
        <dsp:cNvPr id="0" name=""/>
        <dsp:cNvSpPr/>
      </dsp:nvSpPr>
      <dsp:spPr>
        <a:xfrm>
          <a:off x="672336" y="0"/>
          <a:ext cx="7619814" cy="4064000"/>
        </a:xfrm>
        <a:prstGeom prst="rightArrow">
          <a:avLst/>
        </a:prstGeom>
        <a:gradFill rotWithShape="0">
          <a:gsLst>
            <a:gs pos="0">
              <a:schemeClr val="accent4">
                <a:tint val="40000"/>
                <a:hueOff val="0"/>
                <a:satOff val="0"/>
                <a:lumOff val="0"/>
                <a:alphaOff val="0"/>
                <a:shade val="15000"/>
                <a:satMod val="180000"/>
              </a:schemeClr>
            </a:gs>
            <a:gs pos="50000">
              <a:schemeClr val="accent4">
                <a:tint val="40000"/>
                <a:hueOff val="0"/>
                <a:satOff val="0"/>
                <a:lumOff val="0"/>
                <a:alphaOff val="0"/>
                <a:shade val="45000"/>
                <a:satMod val="170000"/>
              </a:schemeClr>
            </a:gs>
            <a:gs pos="70000">
              <a:schemeClr val="accent4">
                <a:tint val="40000"/>
                <a:hueOff val="0"/>
                <a:satOff val="0"/>
                <a:lumOff val="0"/>
                <a:alphaOff val="0"/>
                <a:tint val="99000"/>
                <a:shade val="65000"/>
                <a:satMod val="155000"/>
              </a:schemeClr>
            </a:gs>
            <a:gs pos="100000">
              <a:schemeClr val="accent4">
                <a:tint val="40000"/>
                <a:hueOff val="0"/>
                <a:satOff val="0"/>
                <a:lumOff val="0"/>
                <a:alphaOff val="0"/>
                <a:tint val="95500"/>
                <a:shade val="100000"/>
                <a:satMod val="15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B5FFFB6-AFD4-431B-94A3-91D048AA1547}">
      <dsp:nvSpPr>
        <dsp:cNvPr id="0" name=""/>
        <dsp:cNvSpPr/>
      </dsp:nvSpPr>
      <dsp:spPr>
        <a:xfrm>
          <a:off x="303777" y="1219199"/>
          <a:ext cx="2689346" cy="162560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L’élève se sent concerné</a:t>
          </a:r>
          <a:endParaRPr lang="fr-FR" sz="2400" kern="1200" dirty="0"/>
        </a:p>
      </dsp:txBody>
      <dsp:txXfrm>
        <a:off x="303777" y="1219199"/>
        <a:ext cx="2689346" cy="1625600"/>
      </dsp:txXfrm>
    </dsp:sp>
    <dsp:sp modelId="{23943A7F-9CF7-4058-98B8-718CA89CCCDE}">
      <dsp:nvSpPr>
        <dsp:cNvPr id="0" name=""/>
        <dsp:cNvSpPr/>
      </dsp:nvSpPr>
      <dsp:spPr>
        <a:xfrm>
          <a:off x="3137570" y="1219199"/>
          <a:ext cx="2689346" cy="1625600"/>
        </a:xfrm>
        <a:prstGeom prst="roundRect">
          <a:avLst/>
        </a:prstGeom>
        <a:gradFill rotWithShape="0">
          <a:gsLst>
            <a:gs pos="0">
              <a:schemeClr val="accent4">
                <a:hueOff val="609020"/>
                <a:satOff val="-10536"/>
                <a:lumOff val="-2255"/>
                <a:alphaOff val="0"/>
                <a:shade val="15000"/>
                <a:satMod val="180000"/>
              </a:schemeClr>
            </a:gs>
            <a:gs pos="50000">
              <a:schemeClr val="accent4">
                <a:hueOff val="609020"/>
                <a:satOff val="-10536"/>
                <a:lumOff val="-2255"/>
                <a:alphaOff val="0"/>
                <a:shade val="45000"/>
                <a:satMod val="170000"/>
              </a:schemeClr>
            </a:gs>
            <a:gs pos="70000">
              <a:schemeClr val="accent4">
                <a:hueOff val="609020"/>
                <a:satOff val="-10536"/>
                <a:lumOff val="-2255"/>
                <a:alphaOff val="0"/>
                <a:tint val="99000"/>
                <a:shade val="65000"/>
                <a:satMod val="155000"/>
              </a:schemeClr>
            </a:gs>
            <a:gs pos="100000">
              <a:schemeClr val="accent4">
                <a:hueOff val="609020"/>
                <a:satOff val="-10536"/>
                <a:lumOff val="-225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Garantir la motivation de l’élève</a:t>
          </a:r>
          <a:endParaRPr lang="fr-FR" sz="2400" kern="1200" dirty="0"/>
        </a:p>
      </dsp:txBody>
      <dsp:txXfrm>
        <a:off x="3137570" y="1219199"/>
        <a:ext cx="2689346" cy="1625600"/>
      </dsp:txXfrm>
    </dsp:sp>
    <dsp:sp modelId="{9460697B-E4CD-49C6-91E8-9048A972FE80}">
      <dsp:nvSpPr>
        <dsp:cNvPr id="0" name=""/>
        <dsp:cNvSpPr/>
      </dsp:nvSpPr>
      <dsp:spPr>
        <a:xfrm>
          <a:off x="5971364" y="1219199"/>
          <a:ext cx="2689346" cy="1625600"/>
        </a:xfrm>
        <a:prstGeom prst="roundRect">
          <a:avLst/>
        </a:prstGeom>
        <a:gradFill rotWithShape="0">
          <a:gsLst>
            <a:gs pos="0">
              <a:schemeClr val="accent4">
                <a:hueOff val="1218040"/>
                <a:satOff val="-21072"/>
                <a:lumOff val="-4510"/>
                <a:alphaOff val="0"/>
                <a:shade val="15000"/>
                <a:satMod val="180000"/>
              </a:schemeClr>
            </a:gs>
            <a:gs pos="50000">
              <a:schemeClr val="accent4">
                <a:hueOff val="1218040"/>
                <a:satOff val="-21072"/>
                <a:lumOff val="-4510"/>
                <a:alphaOff val="0"/>
                <a:shade val="45000"/>
                <a:satMod val="170000"/>
              </a:schemeClr>
            </a:gs>
            <a:gs pos="70000">
              <a:schemeClr val="accent4">
                <a:hueOff val="1218040"/>
                <a:satOff val="-21072"/>
                <a:lumOff val="-4510"/>
                <a:alphaOff val="0"/>
                <a:tint val="99000"/>
                <a:shade val="65000"/>
                <a:satMod val="155000"/>
              </a:schemeClr>
            </a:gs>
            <a:gs pos="100000">
              <a:schemeClr val="accent4">
                <a:hueOff val="1218040"/>
                <a:satOff val="-21072"/>
                <a:lumOff val="-451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r-FR" sz="2400" kern="1200" dirty="0" smtClean="0"/>
            <a:t>Augmenter l’efficacité pédagogique</a:t>
          </a:r>
          <a:endParaRPr lang="fr-FR" sz="2400" kern="1200" dirty="0"/>
        </a:p>
      </dsp:txBody>
      <dsp:txXfrm>
        <a:off x="5971364" y="1219199"/>
        <a:ext cx="2689346" cy="16256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B21BB7A-B31D-4F91-ADB2-2F8CCA7005E8}">
      <dsp:nvSpPr>
        <dsp:cNvPr id="0" name=""/>
        <dsp:cNvSpPr/>
      </dsp:nvSpPr>
      <dsp:spPr>
        <a:xfrm>
          <a:off x="0" y="308135"/>
          <a:ext cx="5040560" cy="4788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0947597-0F10-4891-80F8-3652CD99A66B}">
      <dsp:nvSpPr>
        <dsp:cNvPr id="0" name=""/>
        <dsp:cNvSpPr/>
      </dsp:nvSpPr>
      <dsp:spPr>
        <a:xfrm>
          <a:off x="252028" y="27695"/>
          <a:ext cx="3528392" cy="560880"/>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65" tIns="0" rIns="133365" bIns="0" numCol="1" spcCol="1270" anchor="ctr" anchorCtr="0">
          <a:noAutofit/>
        </a:bodyPr>
        <a:lstStyle/>
        <a:p>
          <a:pPr lvl="0" algn="l" defTabSz="844550">
            <a:lnSpc>
              <a:spcPct val="90000"/>
            </a:lnSpc>
            <a:spcBef>
              <a:spcPct val="0"/>
            </a:spcBef>
            <a:spcAft>
              <a:spcPct val="35000"/>
            </a:spcAft>
          </a:pPr>
          <a:r>
            <a:rPr lang="fr-FR" sz="1900" kern="1200" dirty="0" smtClean="0"/>
            <a:t>Cours</a:t>
          </a:r>
          <a:endParaRPr lang="fr-FR" sz="1900" kern="1200" dirty="0"/>
        </a:p>
      </dsp:txBody>
      <dsp:txXfrm>
        <a:off x="252028" y="27695"/>
        <a:ext cx="3528392" cy="560880"/>
      </dsp:txXfrm>
    </dsp:sp>
    <dsp:sp modelId="{9D60EB05-269E-44A2-8EC9-C700FA63CA4F}">
      <dsp:nvSpPr>
        <dsp:cNvPr id="0" name=""/>
        <dsp:cNvSpPr/>
      </dsp:nvSpPr>
      <dsp:spPr>
        <a:xfrm>
          <a:off x="0" y="1169976"/>
          <a:ext cx="5040560" cy="478800"/>
        </a:xfrm>
        <a:prstGeom prst="rect">
          <a:avLst/>
        </a:prstGeom>
        <a:solidFill>
          <a:schemeClr val="lt1">
            <a:alpha val="90000"/>
            <a:hueOff val="0"/>
            <a:satOff val="0"/>
            <a:lumOff val="0"/>
            <a:alphaOff val="0"/>
          </a:schemeClr>
        </a:solidFill>
        <a:ln w="9525" cap="flat" cmpd="sng" algn="ctr">
          <a:solidFill>
            <a:schemeClr val="accent4">
              <a:hueOff val="406013"/>
              <a:satOff val="-7024"/>
              <a:lumOff val="-1503"/>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7085A08-1AA4-4068-B1DA-FACFB689C7A1}">
      <dsp:nvSpPr>
        <dsp:cNvPr id="0" name=""/>
        <dsp:cNvSpPr/>
      </dsp:nvSpPr>
      <dsp:spPr>
        <a:xfrm>
          <a:off x="252028" y="889536"/>
          <a:ext cx="3528392" cy="560880"/>
        </a:xfrm>
        <a:prstGeom prst="roundRect">
          <a:avLst/>
        </a:prstGeom>
        <a:gradFill rotWithShape="0">
          <a:gsLst>
            <a:gs pos="0">
              <a:schemeClr val="accent4">
                <a:hueOff val="406013"/>
                <a:satOff val="-7024"/>
                <a:lumOff val="-1503"/>
                <a:alphaOff val="0"/>
                <a:shade val="15000"/>
                <a:satMod val="180000"/>
              </a:schemeClr>
            </a:gs>
            <a:gs pos="50000">
              <a:schemeClr val="accent4">
                <a:hueOff val="406013"/>
                <a:satOff val="-7024"/>
                <a:lumOff val="-1503"/>
                <a:alphaOff val="0"/>
                <a:shade val="45000"/>
                <a:satMod val="170000"/>
              </a:schemeClr>
            </a:gs>
            <a:gs pos="70000">
              <a:schemeClr val="accent4">
                <a:hueOff val="406013"/>
                <a:satOff val="-7024"/>
                <a:lumOff val="-1503"/>
                <a:alphaOff val="0"/>
                <a:tint val="99000"/>
                <a:shade val="65000"/>
                <a:satMod val="155000"/>
              </a:schemeClr>
            </a:gs>
            <a:gs pos="100000">
              <a:schemeClr val="accent4">
                <a:hueOff val="406013"/>
                <a:satOff val="-7024"/>
                <a:lumOff val="-1503"/>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65" tIns="0" rIns="133365" bIns="0" numCol="1" spcCol="1270" anchor="ctr" anchorCtr="0">
          <a:noAutofit/>
        </a:bodyPr>
        <a:lstStyle/>
        <a:p>
          <a:pPr lvl="0" algn="l" defTabSz="844550">
            <a:lnSpc>
              <a:spcPct val="90000"/>
            </a:lnSpc>
            <a:spcBef>
              <a:spcPct val="0"/>
            </a:spcBef>
            <a:spcAft>
              <a:spcPct val="35000"/>
            </a:spcAft>
          </a:pPr>
          <a:r>
            <a:rPr lang="fr-FR" sz="1900" kern="1200" dirty="0" smtClean="0"/>
            <a:t>TD</a:t>
          </a:r>
          <a:endParaRPr lang="fr-FR" sz="1900" kern="1200" dirty="0"/>
        </a:p>
      </dsp:txBody>
      <dsp:txXfrm>
        <a:off x="252028" y="889536"/>
        <a:ext cx="3528392" cy="560880"/>
      </dsp:txXfrm>
    </dsp:sp>
    <dsp:sp modelId="{1702C14E-CC7F-4926-8A0E-05ABEDD5A1F3}">
      <dsp:nvSpPr>
        <dsp:cNvPr id="0" name=""/>
        <dsp:cNvSpPr/>
      </dsp:nvSpPr>
      <dsp:spPr>
        <a:xfrm>
          <a:off x="0" y="2031816"/>
          <a:ext cx="5040560" cy="478800"/>
        </a:xfrm>
        <a:prstGeom prst="rect">
          <a:avLst/>
        </a:prstGeom>
        <a:solidFill>
          <a:schemeClr val="lt1">
            <a:alpha val="90000"/>
            <a:hueOff val="0"/>
            <a:satOff val="0"/>
            <a:lumOff val="0"/>
            <a:alphaOff val="0"/>
          </a:schemeClr>
        </a:solidFill>
        <a:ln w="9525" cap="flat" cmpd="sng" algn="ctr">
          <a:solidFill>
            <a:schemeClr val="accent4">
              <a:hueOff val="812026"/>
              <a:satOff val="-14048"/>
              <a:lumOff val="-3007"/>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F89F754-6EC0-4F50-82C0-610BE0160425}">
      <dsp:nvSpPr>
        <dsp:cNvPr id="0" name=""/>
        <dsp:cNvSpPr/>
      </dsp:nvSpPr>
      <dsp:spPr>
        <a:xfrm>
          <a:off x="252028" y="1751376"/>
          <a:ext cx="3528392" cy="560880"/>
        </a:xfrm>
        <a:prstGeom prst="roundRect">
          <a:avLst/>
        </a:prstGeom>
        <a:gradFill rotWithShape="0">
          <a:gsLst>
            <a:gs pos="0">
              <a:schemeClr val="accent4">
                <a:hueOff val="812026"/>
                <a:satOff val="-14048"/>
                <a:lumOff val="-3007"/>
                <a:alphaOff val="0"/>
                <a:shade val="15000"/>
                <a:satMod val="180000"/>
              </a:schemeClr>
            </a:gs>
            <a:gs pos="50000">
              <a:schemeClr val="accent4">
                <a:hueOff val="812026"/>
                <a:satOff val="-14048"/>
                <a:lumOff val="-3007"/>
                <a:alphaOff val="0"/>
                <a:shade val="45000"/>
                <a:satMod val="170000"/>
              </a:schemeClr>
            </a:gs>
            <a:gs pos="70000">
              <a:schemeClr val="accent4">
                <a:hueOff val="812026"/>
                <a:satOff val="-14048"/>
                <a:lumOff val="-3007"/>
                <a:alphaOff val="0"/>
                <a:tint val="99000"/>
                <a:shade val="65000"/>
                <a:satMod val="155000"/>
              </a:schemeClr>
            </a:gs>
            <a:gs pos="100000">
              <a:schemeClr val="accent4">
                <a:hueOff val="812026"/>
                <a:satOff val="-14048"/>
                <a:lumOff val="-3007"/>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65" tIns="0" rIns="133365" bIns="0" numCol="1" spcCol="1270" anchor="ctr" anchorCtr="0">
          <a:noAutofit/>
        </a:bodyPr>
        <a:lstStyle/>
        <a:p>
          <a:pPr lvl="0" algn="l" defTabSz="844550">
            <a:lnSpc>
              <a:spcPct val="90000"/>
            </a:lnSpc>
            <a:spcBef>
              <a:spcPct val="0"/>
            </a:spcBef>
            <a:spcAft>
              <a:spcPct val="35000"/>
            </a:spcAft>
          </a:pPr>
          <a:r>
            <a:rPr lang="fr-FR" sz="1900" kern="1200" dirty="0" smtClean="0"/>
            <a:t>Expérimentation</a:t>
          </a:r>
          <a:endParaRPr lang="fr-FR" sz="1900" kern="1200" dirty="0"/>
        </a:p>
      </dsp:txBody>
      <dsp:txXfrm>
        <a:off x="252028" y="1751376"/>
        <a:ext cx="3528392" cy="560880"/>
      </dsp:txXfrm>
    </dsp:sp>
    <dsp:sp modelId="{40BC32A1-612E-403D-9314-292ED83CAAA0}">
      <dsp:nvSpPr>
        <dsp:cNvPr id="0" name=""/>
        <dsp:cNvSpPr/>
      </dsp:nvSpPr>
      <dsp:spPr>
        <a:xfrm>
          <a:off x="0" y="2808312"/>
          <a:ext cx="5040560" cy="478800"/>
        </a:xfrm>
        <a:prstGeom prst="rect">
          <a:avLst/>
        </a:prstGeom>
        <a:solidFill>
          <a:schemeClr val="lt1">
            <a:alpha val="90000"/>
            <a:hueOff val="0"/>
            <a:satOff val="0"/>
            <a:lumOff val="0"/>
            <a:alphaOff val="0"/>
          </a:schemeClr>
        </a:solidFill>
        <a:ln w="9525" cap="flat" cmpd="sng" algn="ctr">
          <a:solidFill>
            <a:schemeClr val="accent4">
              <a:hueOff val="1218040"/>
              <a:satOff val="-21072"/>
              <a:lumOff val="-451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807E1BF-8730-470D-8FF9-5FEAD67E62AB}">
      <dsp:nvSpPr>
        <dsp:cNvPr id="0" name=""/>
        <dsp:cNvSpPr/>
      </dsp:nvSpPr>
      <dsp:spPr>
        <a:xfrm>
          <a:off x="252028" y="2613216"/>
          <a:ext cx="3528392" cy="560880"/>
        </a:xfrm>
        <a:prstGeom prst="roundRect">
          <a:avLst/>
        </a:prstGeom>
        <a:gradFill rotWithShape="0">
          <a:gsLst>
            <a:gs pos="0">
              <a:schemeClr val="accent4">
                <a:hueOff val="1218040"/>
                <a:satOff val="-21072"/>
                <a:lumOff val="-4510"/>
                <a:alphaOff val="0"/>
                <a:shade val="15000"/>
                <a:satMod val="180000"/>
              </a:schemeClr>
            </a:gs>
            <a:gs pos="50000">
              <a:schemeClr val="accent4">
                <a:hueOff val="1218040"/>
                <a:satOff val="-21072"/>
                <a:lumOff val="-4510"/>
                <a:alphaOff val="0"/>
                <a:shade val="45000"/>
                <a:satMod val="170000"/>
              </a:schemeClr>
            </a:gs>
            <a:gs pos="70000">
              <a:schemeClr val="accent4">
                <a:hueOff val="1218040"/>
                <a:satOff val="-21072"/>
                <a:lumOff val="-4510"/>
                <a:alphaOff val="0"/>
                <a:tint val="99000"/>
                <a:shade val="65000"/>
                <a:satMod val="155000"/>
              </a:schemeClr>
            </a:gs>
            <a:gs pos="100000">
              <a:schemeClr val="accent4">
                <a:hueOff val="1218040"/>
                <a:satOff val="-21072"/>
                <a:lumOff val="-451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65" tIns="0" rIns="133365" bIns="0" numCol="1" spcCol="1270" anchor="ctr" anchorCtr="0">
          <a:noAutofit/>
        </a:bodyPr>
        <a:lstStyle/>
        <a:p>
          <a:pPr lvl="0" algn="l" defTabSz="844550">
            <a:lnSpc>
              <a:spcPct val="90000"/>
            </a:lnSpc>
            <a:spcBef>
              <a:spcPct val="0"/>
            </a:spcBef>
            <a:spcAft>
              <a:spcPct val="35000"/>
            </a:spcAft>
          </a:pPr>
          <a:r>
            <a:rPr lang="fr-FR" sz="1900" kern="1200" dirty="0" smtClean="0"/>
            <a:t>Etude de cas</a:t>
          </a:r>
          <a:endParaRPr lang="fr-FR" sz="1900" kern="1200" dirty="0"/>
        </a:p>
      </dsp:txBody>
      <dsp:txXfrm>
        <a:off x="252028" y="2613216"/>
        <a:ext cx="3528392" cy="56088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180AC01-F54D-417E-85A2-AF1BADF32E8E}">
      <dsp:nvSpPr>
        <dsp:cNvPr id="0" name=""/>
        <dsp:cNvSpPr/>
      </dsp:nvSpPr>
      <dsp:spPr>
        <a:xfrm rot="5400000">
          <a:off x="5105635" y="-2386758"/>
          <a:ext cx="1403846" cy="653364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smtClean="0"/>
            <a:t>Les équipes d’élèves présentent une synthèse des activités qu’elles ont menées</a:t>
          </a:r>
          <a:endParaRPr lang="fr-FR" sz="2100" kern="1200" dirty="0"/>
        </a:p>
      </dsp:txBody>
      <dsp:txXfrm rot="5400000">
        <a:off x="5105635" y="-2386758"/>
        <a:ext cx="1403846" cy="6533644"/>
      </dsp:txXfrm>
    </dsp:sp>
    <dsp:sp modelId="{6E65BE7B-AD5D-4D1A-89A1-32FD7F9792CC}">
      <dsp:nvSpPr>
        <dsp:cNvPr id="0" name=""/>
        <dsp:cNvSpPr/>
      </dsp:nvSpPr>
      <dsp:spPr>
        <a:xfrm>
          <a:off x="950" y="2658"/>
          <a:ext cx="2539786" cy="1754808"/>
        </a:xfrm>
        <a:prstGeom prst="round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fr-FR" sz="2600" kern="1200" dirty="0" smtClean="0"/>
            <a:t>Restitution</a:t>
          </a:r>
          <a:endParaRPr lang="fr-FR" sz="2600" kern="1200" dirty="0"/>
        </a:p>
      </dsp:txBody>
      <dsp:txXfrm>
        <a:off x="950" y="2658"/>
        <a:ext cx="2539786" cy="1754808"/>
      </dsp:txXfrm>
    </dsp:sp>
    <dsp:sp modelId="{2AE11DAB-1370-42EA-A978-F9DBB6ED3F4B}">
      <dsp:nvSpPr>
        <dsp:cNvPr id="0" name=""/>
        <dsp:cNvSpPr/>
      </dsp:nvSpPr>
      <dsp:spPr>
        <a:xfrm rot="5400000">
          <a:off x="5135009" y="-583504"/>
          <a:ext cx="1403846" cy="6612233"/>
        </a:xfrm>
        <a:prstGeom prst="round2SameRect">
          <a:avLst/>
        </a:prstGeom>
        <a:solidFill>
          <a:schemeClr val="accent4">
            <a:tint val="40000"/>
            <a:alpha val="90000"/>
            <a:hueOff val="420343"/>
            <a:satOff val="-6182"/>
            <a:lumOff val="-677"/>
            <a:alphaOff val="0"/>
          </a:schemeClr>
        </a:solidFill>
        <a:ln w="9525" cap="flat" cmpd="sng" algn="ctr">
          <a:solidFill>
            <a:schemeClr val="accent4">
              <a:tint val="40000"/>
              <a:alpha val="90000"/>
              <a:hueOff val="420343"/>
              <a:satOff val="-6182"/>
              <a:lumOff val="-677"/>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171450" lvl="1" indent="-171450" algn="l" defTabSz="800100">
            <a:lnSpc>
              <a:spcPct val="90000"/>
            </a:lnSpc>
            <a:spcBef>
              <a:spcPct val="0"/>
            </a:spcBef>
            <a:spcAft>
              <a:spcPct val="15000"/>
            </a:spcAft>
            <a:buChar char="••"/>
          </a:pPr>
          <a:r>
            <a:rPr lang="fr-FR" sz="1800" kern="1200" dirty="0" smtClean="0"/>
            <a:t>Le groupe tente de dégager l’important par des échanges élèves-élèves et élèves-professeur</a:t>
          </a:r>
          <a:endParaRPr lang="fr-FR" sz="1800" kern="1200" dirty="0"/>
        </a:p>
        <a:p>
          <a:pPr marL="171450" lvl="1" indent="-171450" algn="l" defTabSz="800100">
            <a:lnSpc>
              <a:spcPct val="90000"/>
            </a:lnSpc>
            <a:spcBef>
              <a:spcPct val="0"/>
            </a:spcBef>
            <a:spcAft>
              <a:spcPct val="15000"/>
            </a:spcAft>
            <a:buChar char="••"/>
          </a:pPr>
          <a:r>
            <a:rPr lang="fr-FR" sz="1800" kern="1200" dirty="0" smtClean="0"/>
            <a:t>L’ensemble est compilé puis ordonné par le professeur = synthèse</a:t>
          </a:r>
          <a:endParaRPr lang="fr-FR" sz="1800" kern="1200" dirty="0"/>
        </a:p>
      </dsp:txBody>
      <dsp:txXfrm rot="5400000">
        <a:off x="5135009" y="-583504"/>
        <a:ext cx="1403846" cy="6612233"/>
      </dsp:txXfrm>
    </dsp:sp>
    <dsp:sp modelId="{3A154F17-0A1B-4781-9B63-64F2B683B2A9}">
      <dsp:nvSpPr>
        <dsp:cNvPr id="0" name=""/>
        <dsp:cNvSpPr/>
      </dsp:nvSpPr>
      <dsp:spPr>
        <a:xfrm>
          <a:off x="950" y="1845207"/>
          <a:ext cx="2529865" cy="1754808"/>
        </a:xfrm>
        <a:prstGeom prst="roundRect">
          <a:avLst/>
        </a:prstGeom>
        <a:gradFill rotWithShape="0">
          <a:gsLst>
            <a:gs pos="0">
              <a:schemeClr val="accent4">
                <a:hueOff val="609020"/>
                <a:satOff val="-10536"/>
                <a:lumOff val="-2255"/>
                <a:alphaOff val="0"/>
                <a:shade val="15000"/>
                <a:satMod val="180000"/>
              </a:schemeClr>
            </a:gs>
            <a:gs pos="50000">
              <a:schemeClr val="accent4">
                <a:hueOff val="609020"/>
                <a:satOff val="-10536"/>
                <a:lumOff val="-2255"/>
                <a:alphaOff val="0"/>
                <a:shade val="45000"/>
                <a:satMod val="170000"/>
              </a:schemeClr>
            </a:gs>
            <a:gs pos="70000">
              <a:schemeClr val="accent4">
                <a:hueOff val="609020"/>
                <a:satOff val="-10536"/>
                <a:lumOff val="-2255"/>
                <a:alphaOff val="0"/>
                <a:tint val="99000"/>
                <a:shade val="65000"/>
                <a:satMod val="155000"/>
              </a:schemeClr>
            </a:gs>
            <a:gs pos="100000">
              <a:schemeClr val="accent4">
                <a:hueOff val="609020"/>
                <a:satOff val="-10536"/>
                <a:lumOff val="-225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fr-FR" sz="2600" kern="1200" dirty="0" smtClean="0"/>
            <a:t>Synthèse</a:t>
          </a:r>
          <a:endParaRPr lang="fr-FR" sz="2600" kern="1200" dirty="0"/>
        </a:p>
      </dsp:txBody>
      <dsp:txXfrm>
        <a:off x="950" y="1845207"/>
        <a:ext cx="2529865" cy="1754808"/>
      </dsp:txXfrm>
    </dsp:sp>
    <dsp:sp modelId="{B55C59BF-7A36-4C79-BEFA-05F420CB5CA6}">
      <dsp:nvSpPr>
        <dsp:cNvPr id="0" name=""/>
        <dsp:cNvSpPr/>
      </dsp:nvSpPr>
      <dsp:spPr>
        <a:xfrm rot="5400000">
          <a:off x="5138434" y="1263059"/>
          <a:ext cx="1403846" cy="6604202"/>
        </a:xfrm>
        <a:prstGeom prst="round2SameRect">
          <a:avLst/>
        </a:prstGeom>
        <a:solidFill>
          <a:schemeClr val="accent4">
            <a:tint val="40000"/>
            <a:alpha val="90000"/>
            <a:hueOff val="840686"/>
            <a:satOff val="-12365"/>
            <a:lumOff val="-1354"/>
            <a:alphaOff val="0"/>
          </a:schemeClr>
        </a:solidFill>
        <a:ln w="9525" cap="flat" cmpd="sng" algn="ctr">
          <a:solidFill>
            <a:schemeClr val="accent4">
              <a:tint val="40000"/>
              <a:alpha val="90000"/>
              <a:hueOff val="840686"/>
              <a:satOff val="-12365"/>
              <a:lumOff val="-1354"/>
              <a:alphaOff val="0"/>
            </a:schemeClr>
          </a:solidFill>
          <a:prstDash val="solid"/>
        </a:ln>
        <a:effectLst>
          <a:outerShdw blurRad="50800" dist="381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smtClean="0"/>
            <a:t>Le professeur s’appuie sur la synthèse pour ordonner et hiérarchiser les connaissances et méthodes nécessaires à l’objectif pédagogique</a:t>
          </a:r>
          <a:endParaRPr lang="fr-FR" sz="2100" kern="1200" dirty="0"/>
        </a:p>
      </dsp:txBody>
      <dsp:txXfrm rot="5400000">
        <a:off x="5138434" y="1263059"/>
        <a:ext cx="1403846" cy="6604202"/>
      </dsp:txXfrm>
    </dsp:sp>
    <dsp:sp modelId="{2F938DB8-9110-4A64-9A43-6FDC2C52D576}">
      <dsp:nvSpPr>
        <dsp:cNvPr id="0" name=""/>
        <dsp:cNvSpPr/>
      </dsp:nvSpPr>
      <dsp:spPr>
        <a:xfrm>
          <a:off x="950" y="3687756"/>
          <a:ext cx="2537305" cy="1754808"/>
        </a:xfrm>
        <a:prstGeom prst="roundRect">
          <a:avLst/>
        </a:prstGeom>
        <a:gradFill rotWithShape="0">
          <a:gsLst>
            <a:gs pos="0">
              <a:schemeClr val="accent4">
                <a:hueOff val="1218040"/>
                <a:satOff val="-21072"/>
                <a:lumOff val="-4510"/>
                <a:alphaOff val="0"/>
                <a:shade val="15000"/>
                <a:satMod val="180000"/>
              </a:schemeClr>
            </a:gs>
            <a:gs pos="50000">
              <a:schemeClr val="accent4">
                <a:hueOff val="1218040"/>
                <a:satOff val="-21072"/>
                <a:lumOff val="-4510"/>
                <a:alphaOff val="0"/>
                <a:shade val="45000"/>
                <a:satMod val="170000"/>
              </a:schemeClr>
            </a:gs>
            <a:gs pos="70000">
              <a:schemeClr val="accent4">
                <a:hueOff val="1218040"/>
                <a:satOff val="-21072"/>
                <a:lumOff val="-4510"/>
                <a:alphaOff val="0"/>
                <a:tint val="99000"/>
                <a:shade val="65000"/>
                <a:satMod val="155000"/>
              </a:schemeClr>
            </a:gs>
            <a:gs pos="100000">
              <a:schemeClr val="accent4">
                <a:hueOff val="1218040"/>
                <a:satOff val="-21072"/>
                <a:lumOff val="-451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fr-FR" sz="2600" kern="1200" dirty="0" smtClean="0"/>
            <a:t>Structuration</a:t>
          </a:r>
          <a:endParaRPr lang="fr-FR" sz="2600" kern="1200" dirty="0"/>
        </a:p>
      </dsp:txBody>
      <dsp:txXfrm>
        <a:off x="950" y="3687756"/>
        <a:ext cx="2537305" cy="175480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01F0203-6C66-4A36-98EB-18E8C8856C02}">
      <dsp:nvSpPr>
        <dsp:cNvPr id="0" name=""/>
        <dsp:cNvSpPr/>
      </dsp:nvSpPr>
      <dsp:spPr>
        <a:xfrm>
          <a:off x="0" y="0"/>
          <a:ext cx="5119268" cy="780526"/>
        </a:xfrm>
        <a:prstGeom prst="roundRect">
          <a:avLst>
            <a:gd name="adj" fmla="val 1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smtClean="0"/>
            <a:t>Concevoir la structuration au regard des objectifs opérationnels</a:t>
          </a:r>
          <a:endParaRPr lang="fr-FR" sz="1600" kern="1200" dirty="0"/>
        </a:p>
      </dsp:txBody>
      <dsp:txXfrm>
        <a:off x="0" y="0"/>
        <a:ext cx="4231419" cy="780526"/>
      </dsp:txXfrm>
    </dsp:sp>
    <dsp:sp modelId="{8BB8F8AF-E4D6-4D5C-9659-108B8D9783B0}">
      <dsp:nvSpPr>
        <dsp:cNvPr id="0" name=""/>
        <dsp:cNvSpPr/>
      </dsp:nvSpPr>
      <dsp:spPr>
        <a:xfrm>
          <a:off x="382283" y="888932"/>
          <a:ext cx="5119268" cy="780526"/>
        </a:xfrm>
        <a:prstGeom prst="roundRect">
          <a:avLst>
            <a:gd name="adj" fmla="val 10000"/>
          </a:avLst>
        </a:prstGeom>
        <a:gradFill rotWithShape="0">
          <a:gsLst>
            <a:gs pos="0">
              <a:schemeClr val="accent4">
                <a:hueOff val="304510"/>
                <a:satOff val="-5268"/>
                <a:lumOff val="-1128"/>
                <a:alphaOff val="0"/>
                <a:shade val="15000"/>
                <a:satMod val="180000"/>
              </a:schemeClr>
            </a:gs>
            <a:gs pos="50000">
              <a:schemeClr val="accent4">
                <a:hueOff val="304510"/>
                <a:satOff val="-5268"/>
                <a:lumOff val="-1128"/>
                <a:alphaOff val="0"/>
                <a:shade val="45000"/>
                <a:satMod val="170000"/>
              </a:schemeClr>
            </a:gs>
            <a:gs pos="70000">
              <a:schemeClr val="accent4">
                <a:hueOff val="304510"/>
                <a:satOff val="-5268"/>
                <a:lumOff val="-1128"/>
                <a:alphaOff val="0"/>
                <a:tint val="99000"/>
                <a:shade val="65000"/>
                <a:satMod val="155000"/>
              </a:schemeClr>
            </a:gs>
            <a:gs pos="100000">
              <a:schemeClr val="accent4">
                <a:hueOff val="304510"/>
                <a:satOff val="-5268"/>
                <a:lumOff val="-112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smtClean="0"/>
            <a:t>Etablir les éléments utiles à l’évaluation</a:t>
          </a:r>
          <a:endParaRPr lang="fr-FR" sz="1600" kern="1200" dirty="0"/>
        </a:p>
      </dsp:txBody>
      <dsp:txXfrm>
        <a:off x="382283" y="888932"/>
        <a:ext cx="4229643" cy="780526"/>
      </dsp:txXfrm>
    </dsp:sp>
    <dsp:sp modelId="{42A856D8-2417-459E-A2D8-655DF3EB87A0}">
      <dsp:nvSpPr>
        <dsp:cNvPr id="0" name=""/>
        <dsp:cNvSpPr/>
      </dsp:nvSpPr>
      <dsp:spPr>
        <a:xfrm>
          <a:off x="764565" y="1777864"/>
          <a:ext cx="5119268" cy="780526"/>
        </a:xfrm>
        <a:prstGeom prst="roundRect">
          <a:avLst>
            <a:gd name="adj" fmla="val 10000"/>
          </a:avLst>
        </a:prstGeom>
        <a:gradFill rotWithShape="0">
          <a:gsLst>
            <a:gs pos="0">
              <a:schemeClr val="accent4">
                <a:hueOff val="609020"/>
                <a:satOff val="-10536"/>
                <a:lumOff val="-2255"/>
                <a:alphaOff val="0"/>
                <a:shade val="15000"/>
                <a:satMod val="180000"/>
              </a:schemeClr>
            </a:gs>
            <a:gs pos="50000">
              <a:schemeClr val="accent4">
                <a:hueOff val="609020"/>
                <a:satOff val="-10536"/>
                <a:lumOff val="-2255"/>
                <a:alphaOff val="0"/>
                <a:shade val="45000"/>
                <a:satMod val="170000"/>
              </a:schemeClr>
            </a:gs>
            <a:gs pos="70000">
              <a:schemeClr val="accent4">
                <a:hueOff val="609020"/>
                <a:satOff val="-10536"/>
                <a:lumOff val="-2255"/>
                <a:alphaOff val="0"/>
                <a:tint val="99000"/>
                <a:shade val="65000"/>
                <a:satMod val="155000"/>
              </a:schemeClr>
            </a:gs>
            <a:gs pos="100000">
              <a:schemeClr val="accent4">
                <a:hueOff val="609020"/>
                <a:satOff val="-10536"/>
                <a:lumOff val="-2255"/>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smtClean="0"/>
            <a:t>Choisir les supports  adaptés et définir l’enjeu et les problématiques au regard des supports qui seront mobilisés</a:t>
          </a:r>
          <a:endParaRPr lang="fr-FR" sz="1600" kern="1200" dirty="0"/>
        </a:p>
      </dsp:txBody>
      <dsp:txXfrm>
        <a:off x="764565" y="1777864"/>
        <a:ext cx="4229643" cy="780526"/>
      </dsp:txXfrm>
    </dsp:sp>
    <dsp:sp modelId="{2FEB9259-EA9F-4FA2-AD89-6FF1B577949A}">
      <dsp:nvSpPr>
        <dsp:cNvPr id="0" name=""/>
        <dsp:cNvSpPr/>
      </dsp:nvSpPr>
      <dsp:spPr>
        <a:xfrm>
          <a:off x="1146848" y="2666797"/>
          <a:ext cx="5119268" cy="780526"/>
        </a:xfrm>
        <a:prstGeom prst="roundRect">
          <a:avLst>
            <a:gd name="adj" fmla="val 10000"/>
          </a:avLst>
        </a:prstGeom>
        <a:gradFill rotWithShape="0">
          <a:gsLst>
            <a:gs pos="0">
              <a:schemeClr val="accent4">
                <a:hueOff val="913530"/>
                <a:satOff val="-15804"/>
                <a:lumOff val="-3383"/>
                <a:alphaOff val="0"/>
                <a:shade val="15000"/>
                <a:satMod val="180000"/>
              </a:schemeClr>
            </a:gs>
            <a:gs pos="50000">
              <a:schemeClr val="accent4">
                <a:hueOff val="913530"/>
                <a:satOff val="-15804"/>
                <a:lumOff val="-3383"/>
                <a:alphaOff val="0"/>
                <a:shade val="45000"/>
                <a:satMod val="170000"/>
              </a:schemeClr>
            </a:gs>
            <a:gs pos="70000">
              <a:schemeClr val="accent4">
                <a:hueOff val="913530"/>
                <a:satOff val="-15804"/>
                <a:lumOff val="-3383"/>
                <a:alphaOff val="0"/>
                <a:tint val="99000"/>
                <a:shade val="65000"/>
                <a:satMod val="155000"/>
              </a:schemeClr>
            </a:gs>
            <a:gs pos="100000">
              <a:schemeClr val="accent4">
                <a:hueOff val="913530"/>
                <a:satOff val="-15804"/>
                <a:lumOff val="-3383"/>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smtClean="0"/>
            <a:t>Ecrire l’activation</a:t>
          </a:r>
        </a:p>
      </dsp:txBody>
      <dsp:txXfrm>
        <a:off x="1146848" y="2666797"/>
        <a:ext cx="4229643" cy="780526"/>
      </dsp:txXfrm>
    </dsp:sp>
    <dsp:sp modelId="{E686DB5B-481A-4F9F-B35D-F7821F1A8FFE}">
      <dsp:nvSpPr>
        <dsp:cNvPr id="0" name=""/>
        <dsp:cNvSpPr/>
      </dsp:nvSpPr>
      <dsp:spPr>
        <a:xfrm>
          <a:off x="1529131" y="3528395"/>
          <a:ext cx="5119268" cy="780526"/>
        </a:xfrm>
        <a:prstGeom prst="roundRect">
          <a:avLst>
            <a:gd name="adj" fmla="val 10000"/>
          </a:avLst>
        </a:prstGeom>
        <a:gradFill rotWithShape="0">
          <a:gsLst>
            <a:gs pos="0">
              <a:schemeClr val="accent4">
                <a:hueOff val="1218040"/>
                <a:satOff val="-21072"/>
                <a:lumOff val="-4510"/>
                <a:alphaOff val="0"/>
                <a:shade val="15000"/>
                <a:satMod val="180000"/>
              </a:schemeClr>
            </a:gs>
            <a:gs pos="50000">
              <a:schemeClr val="accent4">
                <a:hueOff val="1218040"/>
                <a:satOff val="-21072"/>
                <a:lumOff val="-4510"/>
                <a:alphaOff val="0"/>
                <a:shade val="45000"/>
                <a:satMod val="170000"/>
              </a:schemeClr>
            </a:gs>
            <a:gs pos="70000">
              <a:schemeClr val="accent4">
                <a:hueOff val="1218040"/>
                <a:satOff val="-21072"/>
                <a:lumOff val="-4510"/>
                <a:alphaOff val="0"/>
                <a:tint val="99000"/>
                <a:shade val="65000"/>
                <a:satMod val="155000"/>
              </a:schemeClr>
            </a:gs>
            <a:gs pos="100000">
              <a:schemeClr val="accent4">
                <a:hueOff val="1218040"/>
                <a:satOff val="-21072"/>
                <a:lumOff val="-451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fr-FR" sz="1600" kern="1200" dirty="0" smtClean="0"/>
            <a:t>Définir et rédiger les activités</a:t>
          </a:r>
        </a:p>
      </dsp:txBody>
      <dsp:txXfrm>
        <a:off x="1529131" y="3528395"/>
        <a:ext cx="4229643" cy="780526"/>
      </dsp:txXfrm>
    </dsp:sp>
    <dsp:sp modelId="{301CAB62-1E70-4C9B-82A9-CEB8155A8893}">
      <dsp:nvSpPr>
        <dsp:cNvPr id="0" name=""/>
        <dsp:cNvSpPr/>
      </dsp:nvSpPr>
      <dsp:spPr>
        <a:xfrm>
          <a:off x="4611926" y="570217"/>
          <a:ext cx="507341" cy="507341"/>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fr-FR" sz="2400" kern="1200"/>
        </a:p>
      </dsp:txBody>
      <dsp:txXfrm>
        <a:off x="4611926" y="570217"/>
        <a:ext cx="507341" cy="507341"/>
      </dsp:txXfrm>
    </dsp:sp>
    <dsp:sp modelId="{6A05F84C-10A6-460E-ABD0-1AA7EFF28815}">
      <dsp:nvSpPr>
        <dsp:cNvPr id="0" name=""/>
        <dsp:cNvSpPr/>
      </dsp:nvSpPr>
      <dsp:spPr>
        <a:xfrm>
          <a:off x="4994209" y="1459150"/>
          <a:ext cx="507341" cy="507341"/>
        </a:xfrm>
        <a:prstGeom prst="downArrow">
          <a:avLst>
            <a:gd name="adj1" fmla="val 55000"/>
            <a:gd name="adj2" fmla="val 45000"/>
          </a:avLst>
        </a:prstGeom>
        <a:solidFill>
          <a:schemeClr val="accent4">
            <a:tint val="40000"/>
            <a:alpha val="90000"/>
            <a:hueOff val="280229"/>
            <a:satOff val="-4122"/>
            <a:lumOff val="-451"/>
            <a:alphaOff val="0"/>
          </a:schemeClr>
        </a:solidFill>
        <a:ln w="9525" cap="flat" cmpd="sng" algn="ctr">
          <a:solidFill>
            <a:schemeClr val="accent4">
              <a:tint val="40000"/>
              <a:alpha val="90000"/>
              <a:hueOff val="280229"/>
              <a:satOff val="-4122"/>
              <a:lumOff val="-451"/>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fr-FR" sz="2400" kern="1200"/>
        </a:p>
      </dsp:txBody>
      <dsp:txXfrm>
        <a:off x="4994209" y="1459150"/>
        <a:ext cx="507341" cy="507341"/>
      </dsp:txXfrm>
    </dsp:sp>
    <dsp:sp modelId="{22BC06D2-93EB-4DDA-80A6-63700B9F803D}">
      <dsp:nvSpPr>
        <dsp:cNvPr id="0" name=""/>
        <dsp:cNvSpPr/>
      </dsp:nvSpPr>
      <dsp:spPr>
        <a:xfrm>
          <a:off x="5376492" y="2335073"/>
          <a:ext cx="507341" cy="507341"/>
        </a:xfrm>
        <a:prstGeom prst="downArrow">
          <a:avLst>
            <a:gd name="adj1" fmla="val 55000"/>
            <a:gd name="adj2" fmla="val 45000"/>
          </a:avLst>
        </a:prstGeom>
        <a:solidFill>
          <a:schemeClr val="accent4">
            <a:tint val="40000"/>
            <a:alpha val="90000"/>
            <a:hueOff val="560457"/>
            <a:satOff val="-8243"/>
            <a:lumOff val="-903"/>
            <a:alphaOff val="0"/>
          </a:schemeClr>
        </a:solidFill>
        <a:ln w="9525" cap="flat" cmpd="sng" algn="ctr">
          <a:solidFill>
            <a:schemeClr val="accent4">
              <a:tint val="40000"/>
              <a:alpha val="90000"/>
              <a:hueOff val="560457"/>
              <a:satOff val="-8243"/>
              <a:lumOff val="-903"/>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fr-FR" sz="2400" kern="1200"/>
        </a:p>
      </dsp:txBody>
      <dsp:txXfrm>
        <a:off x="5376492" y="2335073"/>
        <a:ext cx="507341" cy="507341"/>
      </dsp:txXfrm>
    </dsp:sp>
    <dsp:sp modelId="{027B7921-6933-44AC-979C-45974D455A24}">
      <dsp:nvSpPr>
        <dsp:cNvPr id="0" name=""/>
        <dsp:cNvSpPr/>
      </dsp:nvSpPr>
      <dsp:spPr>
        <a:xfrm>
          <a:off x="5758775" y="3232678"/>
          <a:ext cx="507341" cy="507341"/>
        </a:xfrm>
        <a:prstGeom prst="downArrow">
          <a:avLst>
            <a:gd name="adj1" fmla="val 55000"/>
            <a:gd name="adj2" fmla="val 45000"/>
          </a:avLst>
        </a:prstGeom>
        <a:solidFill>
          <a:schemeClr val="accent4">
            <a:tint val="40000"/>
            <a:alpha val="90000"/>
            <a:hueOff val="840686"/>
            <a:satOff val="-12365"/>
            <a:lumOff val="-1354"/>
            <a:alphaOff val="0"/>
          </a:schemeClr>
        </a:solidFill>
        <a:ln w="9525" cap="flat" cmpd="sng" algn="ctr">
          <a:solidFill>
            <a:schemeClr val="accent4">
              <a:tint val="40000"/>
              <a:alpha val="90000"/>
              <a:hueOff val="840686"/>
              <a:satOff val="-12365"/>
              <a:lumOff val="-1354"/>
              <a:alphaOff val="0"/>
            </a:schemeClr>
          </a:solidFill>
          <a:prstDash val="solid"/>
        </a:ln>
        <a:effectLst>
          <a:outerShdw blurRad="50800" dist="381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endParaRPr lang="fr-FR" sz="2400" kern="1200"/>
        </a:p>
      </dsp:txBody>
      <dsp:txXfrm>
        <a:off x="5758775" y="3232678"/>
        <a:ext cx="507341" cy="507341"/>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5903C5-032D-41E6-8F4A-D788C98CBAC5}">
      <dsp:nvSpPr>
        <dsp:cNvPr id="0" name=""/>
        <dsp:cNvSpPr/>
      </dsp:nvSpPr>
      <dsp:spPr>
        <a:xfrm>
          <a:off x="0" y="0"/>
          <a:ext cx="2692473" cy="4064000"/>
        </a:xfrm>
        <a:prstGeom prst="triangle">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5C013EC-CBD3-4A42-B568-5CA604A39659}">
      <dsp:nvSpPr>
        <dsp:cNvPr id="0" name=""/>
        <dsp:cNvSpPr/>
      </dsp:nvSpPr>
      <dsp:spPr>
        <a:xfrm>
          <a:off x="1346236" y="406796"/>
          <a:ext cx="1750107" cy="722312"/>
        </a:xfrm>
        <a:prstGeom prst="round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Elève</a:t>
          </a:r>
          <a:endParaRPr lang="fr-FR" sz="2300" kern="1200" dirty="0"/>
        </a:p>
      </dsp:txBody>
      <dsp:txXfrm>
        <a:off x="1346236" y="406796"/>
        <a:ext cx="1750107" cy="722312"/>
      </dsp:txXfrm>
    </dsp:sp>
    <dsp:sp modelId="{B8B1C466-3980-4F99-8E30-2079509667D3}">
      <dsp:nvSpPr>
        <dsp:cNvPr id="0" name=""/>
        <dsp:cNvSpPr/>
      </dsp:nvSpPr>
      <dsp:spPr>
        <a:xfrm>
          <a:off x="1346236" y="1219398"/>
          <a:ext cx="1750107" cy="722312"/>
        </a:xfrm>
        <a:prstGeom prst="roundRect">
          <a:avLst/>
        </a:prstGeom>
        <a:solidFill>
          <a:schemeClr val="lt1">
            <a:alpha val="90000"/>
            <a:hueOff val="0"/>
            <a:satOff val="0"/>
            <a:lumOff val="0"/>
            <a:alphaOff val="0"/>
          </a:schemeClr>
        </a:solidFill>
        <a:ln w="9525" cap="flat" cmpd="sng" algn="ctr">
          <a:solidFill>
            <a:schemeClr val="accent4">
              <a:hueOff val="406013"/>
              <a:satOff val="-7024"/>
              <a:lumOff val="-1503"/>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Equipe</a:t>
          </a:r>
          <a:endParaRPr lang="fr-FR" sz="2300" kern="1200" dirty="0"/>
        </a:p>
      </dsp:txBody>
      <dsp:txXfrm>
        <a:off x="1346236" y="1219398"/>
        <a:ext cx="1750107" cy="722312"/>
      </dsp:txXfrm>
    </dsp:sp>
    <dsp:sp modelId="{E2F38B96-4E46-4305-9C67-4C91C1FB92E9}">
      <dsp:nvSpPr>
        <dsp:cNvPr id="0" name=""/>
        <dsp:cNvSpPr/>
      </dsp:nvSpPr>
      <dsp:spPr>
        <a:xfrm>
          <a:off x="1346236" y="2032000"/>
          <a:ext cx="1750107" cy="722312"/>
        </a:xfrm>
        <a:prstGeom prst="roundRect">
          <a:avLst/>
        </a:prstGeom>
        <a:solidFill>
          <a:schemeClr val="lt1">
            <a:alpha val="90000"/>
            <a:hueOff val="0"/>
            <a:satOff val="0"/>
            <a:lumOff val="0"/>
            <a:alphaOff val="0"/>
          </a:schemeClr>
        </a:solidFill>
        <a:ln w="9525" cap="flat" cmpd="sng" algn="ctr">
          <a:solidFill>
            <a:schemeClr val="accent4">
              <a:hueOff val="812026"/>
              <a:satOff val="-14048"/>
              <a:lumOff val="-3007"/>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Groupe ER</a:t>
          </a:r>
          <a:endParaRPr lang="fr-FR" sz="2300" kern="1200" dirty="0"/>
        </a:p>
      </dsp:txBody>
      <dsp:txXfrm>
        <a:off x="1346236" y="2032000"/>
        <a:ext cx="1750107" cy="722312"/>
      </dsp:txXfrm>
    </dsp:sp>
    <dsp:sp modelId="{C61FC8F0-8657-4205-A78F-9D5AC8832960}">
      <dsp:nvSpPr>
        <dsp:cNvPr id="0" name=""/>
        <dsp:cNvSpPr/>
      </dsp:nvSpPr>
      <dsp:spPr>
        <a:xfrm>
          <a:off x="1346236" y="2844601"/>
          <a:ext cx="1750107" cy="722312"/>
        </a:xfrm>
        <a:prstGeom prst="roundRect">
          <a:avLst/>
        </a:prstGeom>
        <a:solidFill>
          <a:schemeClr val="lt1">
            <a:alpha val="90000"/>
            <a:hueOff val="0"/>
            <a:satOff val="0"/>
            <a:lumOff val="0"/>
            <a:alphaOff val="0"/>
          </a:schemeClr>
        </a:solidFill>
        <a:ln w="9525" cap="flat" cmpd="sng" algn="ctr">
          <a:solidFill>
            <a:schemeClr val="accent4">
              <a:hueOff val="1218040"/>
              <a:satOff val="-21072"/>
              <a:lumOff val="-451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r-FR" sz="2300" kern="1200" dirty="0" smtClean="0"/>
            <a:t>Classe</a:t>
          </a:r>
          <a:endParaRPr lang="fr-FR" sz="2300" kern="1200" dirty="0"/>
        </a:p>
      </dsp:txBody>
      <dsp:txXfrm>
        <a:off x="1346236" y="2844601"/>
        <a:ext cx="1750107" cy="72231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D5903C5-032D-41E6-8F4A-D788C98CBAC5}">
      <dsp:nvSpPr>
        <dsp:cNvPr id="0" name=""/>
        <dsp:cNvSpPr/>
      </dsp:nvSpPr>
      <dsp:spPr>
        <a:xfrm>
          <a:off x="0" y="0"/>
          <a:ext cx="2692473" cy="4064000"/>
        </a:xfrm>
        <a:prstGeom prst="triangle">
          <a:avLst/>
        </a:prstGeom>
        <a:blipFill rotWithShape="0">
          <a:blip xmlns:r="http://schemas.openxmlformats.org/officeDocument/2006/relationships" r:embed="rId1"/>
          <a:stretch>
            <a:fillRect/>
          </a:stretch>
        </a:blip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5C013EC-CBD3-4A42-B568-5CA604A39659}">
      <dsp:nvSpPr>
        <dsp:cNvPr id="0" name=""/>
        <dsp:cNvSpPr/>
      </dsp:nvSpPr>
      <dsp:spPr>
        <a:xfrm>
          <a:off x="1346236" y="406796"/>
          <a:ext cx="1750107" cy="722312"/>
        </a:xfrm>
        <a:prstGeom prst="roundRect">
          <a:avLst/>
        </a:prstGeom>
        <a:solidFill>
          <a:schemeClr val="lt1">
            <a:alpha val="90000"/>
            <a:hueOff val="0"/>
            <a:satOff val="0"/>
            <a:lumOff val="0"/>
            <a:alphaOff val="0"/>
          </a:schemeClr>
        </a:solidFill>
        <a:ln w="9525" cap="flat" cmpd="sng" algn="ctr">
          <a:solidFill>
            <a:schemeClr val="accent5">
              <a:shade val="50000"/>
              <a:hueOff val="0"/>
              <a:satOff val="0"/>
              <a:lumOff val="0"/>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Tâche</a:t>
          </a:r>
          <a:endParaRPr lang="fr-FR" sz="2000" kern="1200" dirty="0"/>
        </a:p>
      </dsp:txBody>
      <dsp:txXfrm>
        <a:off x="1346236" y="406796"/>
        <a:ext cx="1750107" cy="722312"/>
      </dsp:txXfrm>
    </dsp:sp>
    <dsp:sp modelId="{B8B1C466-3980-4F99-8E30-2079509667D3}">
      <dsp:nvSpPr>
        <dsp:cNvPr id="0" name=""/>
        <dsp:cNvSpPr/>
      </dsp:nvSpPr>
      <dsp:spPr>
        <a:xfrm>
          <a:off x="1346236" y="1219398"/>
          <a:ext cx="1750107" cy="722312"/>
        </a:xfrm>
        <a:prstGeom prst="roundRect">
          <a:avLst/>
        </a:prstGeom>
        <a:solidFill>
          <a:schemeClr val="lt1">
            <a:alpha val="90000"/>
            <a:hueOff val="0"/>
            <a:satOff val="0"/>
            <a:lumOff val="0"/>
            <a:alphaOff val="0"/>
          </a:schemeClr>
        </a:solidFill>
        <a:ln w="9525" cap="flat" cmpd="sng" algn="ctr">
          <a:solidFill>
            <a:schemeClr val="accent5">
              <a:shade val="50000"/>
              <a:hueOff val="37208"/>
              <a:satOff val="-9113"/>
              <a:lumOff val="24027"/>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r-FR" sz="2000" kern="1200" dirty="0" smtClean="0"/>
            <a:t>Activités</a:t>
          </a:r>
          <a:endParaRPr lang="fr-FR" sz="2000" kern="1200" dirty="0"/>
        </a:p>
      </dsp:txBody>
      <dsp:txXfrm>
        <a:off x="1346236" y="1219398"/>
        <a:ext cx="1750107" cy="722312"/>
      </dsp:txXfrm>
    </dsp:sp>
    <dsp:sp modelId="{E2F38B96-4E46-4305-9C67-4C91C1FB92E9}">
      <dsp:nvSpPr>
        <dsp:cNvPr id="0" name=""/>
        <dsp:cNvSpPr/>
      </dsp:nvSpPr>
      <dsp:spPr>
        <a:xfrm>
          <a:off x="1346236" y="2032000"/>
          <a:ext cx="1750107" cy="722312"/>
        </a:xfrm>
        <a:prstGeom prst="roundRect">
          <a:avLst/>
        </a:prstGeom>
        <a:solidFill>
          <a:schemeClr val="lt1">
            <a:alpha val="90000"/>
            <a:hueOff val="0"/>
            <a:satOff val="0"/>
            <a:lumOff val="0"/>
            <a:alphaOff val="0"/>
          </a:schemeClr>
        </a:solidFill>
        <a:ln w="9525" cap="flat" cmpd="sng" algn="ctr">
          <a:solidFill>
            <a:schemeClr val="accent5">
              <a:shade val="50000"/>
              <a:hueOff val="74417"/>
              <a:satOff val="-18227"/>
              <a:lumOff val="48053"/>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ts val="0"/>
            </a:spcAft>
          </a:pPr>
          <a:r>
            <a:rPr lang="fr-FR" sz="1400" kern="1200" dirty="0" smtClean="0"/>
            <a:t>Problème</a:t>
          </a:r>
        </a:p>
        <a:p>
          <a:pPr lvl="0" algn="ctr" defTabSz="622300">
            <a:lnSpc>
              <a:spcPct val="90000"/>
            </a:lnSpc>
            <a:spcBef>
              <a:spcPct val="0"/>
            </a:spcBef>
            <a:spcAft>
              <a:spcPct val="35000"/>
            </a:spcAft>
          </a:pPr>
          <a:r>
            <a:rPr lang="fr-FR" sz="1400" kern="1200" dirty="0" smtClean="0"/>
            <a:t>Technique</a:t>
          </a:r>
          <a:br>
            <a:rPr lang="fr-FR" sz="1400" kern="1200" dirty="0" smtClean="0"/>
          </a:br>
          <a:r>
            <a:rPr lang="fr-FR" sz="1400" kern="1200" dirty="0" smtClean="0"/>
            <a:t>TD</a:t>
          </a:r>
          <a:endParaRPr lang="fr-FR" sz="1400" kern="1200" dirty="0"/>
        </a:p>
      </dsp:txBody>
      <dsp:txXfrm>
        <a:off x="1346236" y="2032000"/>
        <a:ext cx="1750107" cy="722312"/>
      </dsp:txXfrm>
    </dsp:sp>
    <dsp:sp modelId="{C61FC8F0-8657-4205-A78F-9D5AC8832960}">
      <dsp:nvSpPr>
        <dsp:cNvPr id="0" name=""/>
        <dsp:cNvSpPr/>
      </dsp:nvSpPr>
      <dsp:spPr>
        <a:xfrm>
          <a:off x="1346236" y="2844601"/>
          <a:ext cx="1750107" cy="722312"/>
        </a:xfrm>
        <a:prstGeom prst="roundRect">
          <a:avLst/>
        </a:prstGeom>
        <a:solidFill>
          <a:schemeClr val="lt1">
            <a:alpha val="90000"/>
            <a:hueOff val="0"/>
            <a:satOff val="0"/>
            <a:lumOff val="0"/>
            <a:alphaOff val="0"/>
          </a:schemeClr>
        </a:solidFill>
        <a:ln w="9525" cap="flat" cmpd="sng" algn="ctr">
          <a:solidFill>
            <a:schemeClr val="accent5">
              <a:shade val="50000"/>
              <a:hueOff val="37208"/>
              <a:satOff val="-9113"/>
              <a:lumOff val="24027"/>
              <a:alphaOff val="0"/>
            </a:schemeClr>
          </a:solidFill>
          <a:prstDash val="solid"/>
        </a:ln>
        <a:effectLst>
          <a:outerShdw blurRad="50800" dist="381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Enjeu – apport de connaissance</a:t>
          </a:r>
          <a:endParaRPr lang="fr-FR" sz="1400" kern="1200" dirty="0"/>
        </a:p>
      </dsp:txBody>
      <dsp:txXfrm>
        <a:off x="1346236" y="2844601"/>
        <a:ext cx="1750107" cy="722312"/>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A7F237-478A-4448-8000-2E1335DC8688}" type="datetimeFigureOut">
              <a:rPr lang="fr-FR" smtClean="0"/>
              <a:pPr/>
              <a:t>10/05/2012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E124F-597A-4DD6-B937-554EA5050AC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Ma</a:t>
            </a:r>
            <a:r>
              <a:rPr lang="fr-FR" baseline="0" dirty="0" smtClean="0"/>
              <a:t> présentation a pour objectif de proposer une fiche de description des séquence afin de favoriser la mutualisation des productions sur le plan académique. Nous verrons dans un premier temps ce que représente la notion de séquence pédagogique. Ensuite une proposition de méthode de construction de séquence pour aboutir à une fiche de description de séquence</a:t>
            </a:r>
            <a:endParaRPr lang="fr-FR" dirty="0"/>
          </a:p>
        </p:txBody>
      </p:sp>
      <p:sp>
        <p:nvSpPr>
          <p:cNvPr id="4" name="Espace réservé du numéro de diapositive 3"/>
          <p:cNvSpPr>
            <a:spLocks noGrp="1"/>
          </p:cNvSpPr>
          <p:nvPr>
            <p:ph type="sldNum" sz="quarter" idx="10"/>
          </p:nvPr>
        </p:nvSpPr>
        <p:spPr/>
        <p:txBody>
          <a:bodyPr/>
          <a:lstStyle/>
          <a:p>
            <a:fld id="{7B3E124F-597A-4DD6-B937-554EA5050ACD}" type="slidenum">
              <a:rPr lang="fr-FR" smtClean="0"/>
              <a:pPr/>
              <a:t>2</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Avant toute traçons</a:t>
            </a:r>
            <a:r>
              <a:rPr lang="fr-FR" baseline="0" dirty="0" smtClean="0"/>
              <a:t> le cadre de travail. Il s’agit bien évidemment de prendre appui sur les documents importants : le programme et le document ressource au plan national et sur les actes des séminaires nationaux de 2011 et 2012 et académique de mai 2011</a:t>
            </a:r>
            <a:endParaRPr lang="fr-FR" dirty="0"/>
          </a:p>
        </p:txBody>
      </p:sp>
      <p:sp>
        <p:nvSpPr>
          <p:cNvPr id="4" name="Espace réservé du numéro de diapositive 3"/>
          <p:cNvSpPr>
            <a:spLocks noGrp="1"/>
          </p:cNvSpPr>
          <p:nvPr>
            <p:ph type="sldNum" sz="quarter" idx="10"/>
          </p:nvPr>
        </p:nvSpPr>
        <p:spPr/>
        <p:txBody>
          <a:bodyPr/>
          <a:lstStyle/>
          <a:p>
            <a:fld id="{7B3E124F-597A-4DD6-B937-554EA5050ACD}"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Ma première réflexion a été d’inventorier les éléments clés relatif à une séquence pédagogique et de formaliser les liens existants entre ces éléments clé. Sans entrer dans les détails on trouve</a:t>
            </a:r>
          </a:p>
          <a:p>
            <a:r>
              <a:rPr lang="fr-FR" dirty="0" smtClean="0"/>
              <a:t>L’élève et la</a:t>
            </a:r>
            <a:r>
              <a:rPr lang="fr-FR" baseline="0" dirty="0" smtClean="0"/>
              <a:t> manière dont il vivra la séances</a:t>
            </a:r>
          </a:p>
          <a:p>
            <a:r>
              <a:rPr lang="fr-FR" baseline="0" dirty="0" smtClean="0"/>
              <a:t>Le professeur et ses objectifs pédagogiques</a:t>
            </a:r>
          </a:p>
          <a:p>
            <a:r>
              <a:rPr lang="fr-FR" baseline="0" dirty="0" smtClean="0"/>
              <a:t>Les types d’activités</a:t>
            </a:r>
          </a:p>
          <a:p>
            <a:r>
              <a:rPr lang="fr-FR" baseline="0" dirty="0" smtClean="0"/>
              <a:t>L’espace</a:t>
            </a:r>
          </a:p>
          <a:p>
            <a:r>
              <a:rPr lang="fr-FR" baseline="0" dirty="0" smtClean="0"/>
              <a:t>le temps</a:t>
            </a:r>
          </a:p>
          <a:p>
            <a:r>
              <a:rPr lang="fr-FR" baseline="0" dirty="0" smtClean="0"/>
              <a:t>Le matériel</a:t>
            </a:r>
            <a:endParaRPr lang="fr-FR" dirty="0"/>
          </a:p>
        </p:txBody>
      </p:sp>
      <p:sp>
        <p:nvSpPr>
          <p:cNvPr id="4" name="Espace réservé du numéro de diapositive 3"/>
          <p:cNvSpPr>
            <a:spLocks noGrp="1"/>
          </p:cNvSpPr>
          <p:nvPr>
            <p:ph type="sldNum" sz="quarter" idx="10"/>
          </p:nvPr>
        </p:nvSpPr>
        <p:spPr/>
        <p:txBody>
          <a:bodyPr/>
          <a:lstStyle/>
          <a:p>
            <a:fld id="{7B3E124F-597A-4DD6-B937-554EA5050ACD}"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Définissons</a:t>
            </a:r>
            <a:r>
              <a:rPr lang="fr-FR" baseline="0" dirty="0" smtClean="0"/>
              <a:t> la notion de séquence (document d’accompagnement de 2011)</a:t>
            </a:r>
          </a:p>
          <a:p>
            <a:r>
              <a:rPr lang="fr-FR" baseline="0" dirty="0" smtClean="0"/>
              <a:t>La notions de </a:t>
            </a:r>
            <a:r>
              <a:rPr lang="fr-FR" baseline="0" dirty="0" smtClean="0"/>
              <a:t>processus </a:t>
            </a:r>
            <a:r>
              <a:rPr lang="fr-FR" baseline="0" dirty="0" smtClean="0"/>
              <a:t>est très importante et c’est elle qui permettra de construire </a:t>
            </a:r>
            <a:r>
              <a:rPr lang="fr-FR" baseline="0" dirty="0" smtClean="0"/>
              <a:t>une séquence cohérente pour l’élève et pour sa formation</a:t>
            </a:r>
            <a:endParaRPr lang="fr-FR" dirty="0"/>
          </a:p>
        </p:txBody>
      </p:sp>
      <p:sp>
        <p:nvSpPr>
          <p:cNvPr id="4" name="Espace réservé du numéro de diapositive 3"/>
          <p:cNvSpPr>
            <a:spLocks noGrp="1"/>
          </p:cNvSpPr>
          <p:nvPr>
            <p:ph type="sldNum" sz="quarter" idx="10"/>
          </p:nvPr>
        </p:nvSpPr>
        <p:spPr/>
        <p:txBody>
          <a:bodyPr/>
          <a:lstStyle/>
          <a:p>
            <a:fld id="{7B3E124F-597A-4DD6-B937-554EA5050ACD}"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B3E124F-597A-4DD6-B937-554EA5050ACD}" type="slidenum">
              <a:rPr lang="fr-FR" smtClean="0"/>
              <a:pPr/>
              <a:t>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Triangle rect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r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17" name="Sous-titr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grpSp>
        <p:nvGrpSpPr>
          <p:cNvPr id="2" name="Groupe 1"/>
          <p:cNvGrpSpPr/>
          <p:nvPr/>
        </p:nvGrpSpPr>
        <p:grpSpPr>
          <a:xfrm>
            <a:off x="-3765" y="4953000"/>
            <a:ext cx="9147765" cy="1912088"/>
            <a:chOff x="-3765" y="4832896"/>
            <a:chExt cx="9147765" cy="2032192"/>
          </a:xfrm>
        </p:grpSpPr>
        <p:sp>
          <p:nvSpPr>
            <p:cNvPr id="7" name="Forme libre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orme libre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orme libre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cteur droit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Espace réservé de la date 29"/>
          <p:cNvSpPr>
            <a:spLocks noGrp="1"/>
          </p:cNvSpPr>
          <p:nvPr>
            <p:ph type="dt" sz="half" idx="10"/>
          </p:nvPr>
        </p:nvSpPr>
        <p:spPr/>
        <p:txBody>
          <a:bodyPr/>
          <a:lstStyle>
            <a:lvl1pPr>
              <a:defRPr>
                <a:solidFill>
                  <a:srgbClr val="FFFFFF"/>
                </a:solidFill>
              </a:defRPr>
            </a:lvl1pPr>
            <a:extLst/>
          </a:lstStyle>
          <a:p>
            <a:fld id="{27FA8024-A249-42C8-BDB1-4F8AAD872608}" type="datetimeFigureOut">
              <a:rPr lang="fr-FR" smtClean="0"/>
              <a:pPr/>
              <a:t>10/05/2012</a:t>
            </a:fld>
            <a:endParaRPr lang="fr-FR"/>
          </a:p>
        </p:txBody>
      </p:sp>
      <p:sp>
        <p:nvSpPr>
          <p:cNvPr id="19" name="Espace réservé du pied de page 18"/>
          <p:cNvSpPr>
            <a:spLocks noGrp="1"/>
          </p:cNvSpPr>
          <p:nvPr>
            <p:ph type="ftr" sz="quarter" idx="11"/>
          </p:nvPr>
        </p:nvSpPr>
        <p:spPr/>
        <p:txBody>
          <a:bodyPr/>
          <a:lstStyle>
            <a:lvl1pPr>
              <a:defRPr>
                <a:solidFill>
                  <a:schemeClr val="accent1">
                    <a:tint val="20000"/>
                  </a:schemeClr>
                </a:solidFill>
              </a:defRPr>
            </a:lvl1pPr>
            <a:extLst/>
          </a:lstStyle>
          <a:p>
            <a:r>
              <a:rPr lang="fr-FR" dirty="0" smtClean="0"/>
              <a:t>Version au 20/04/2012</a:t>
            </a:r>
            <a:endParaRPr lang="fr-FR" dirty="0"/>
          </a:p>
        </p:txBody>
      </p:sp>
      <p:sp>
        <p:nvSpPr>
          <p:cNvPr id="27" name="Espace réservé du numéro de diapositive 26"/>
          <p:cNvSpPr>
            <a:spLocks noGrp="1"/>
          </p:cNvSpPr>
          <p:nvPr>
            <p:ph type="sldNum" sz="quarter" idx="12"/>
          </p:nvPr>
        </p:nvSpPr>
        <p:spPr/>
        <p:txBody>
          <a:bodyPr/>
          <a:lstStyle>
            <a:lvl1pPr>
              <a:defRPr>
                <a:solidFill>
                  <a:srgbClr val="FFFFFF"/>
                </a:solidFill>
              </a:defRPr>
            </a:lvl1pPr>
            <a:extLst/>
          </a:lstStyle>
          <a:p>
            <a:fld id="{9561EB31-39C1-4FBC-8244-DCB527952E3B}"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1481329"/>
            <a:ext cx="8229600" cy="438607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7FA8024-A249-42C8-BDB1-4F8AAD872608}" type="datetimeFigureOut">
              <a:rPr lang="fr-FR" smtClean="0"/>
              <a:pPr/>
              <a:t>10/05/2012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561EB31-39C1-4FBC-8244-DCB527952E3B}"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44013" y="274640"/>
            <a:ext cx="1777470" cy="5592761"/>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41"/>
            <a:ext cx="6324600" cy="5592760"/>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7FA8024-A249-42C8-BDB1-4F8AAD872608}" type="datetimeFigureOut">
              <a:rPr lang="fr-FR" smtClean="0"/>
              <a:pPr/>
              <a:t>10/05/2012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561EB31-39C1-4FBC-8244-DCB527952E3B}"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7FA8024-A249-42C8-BDB1-4F8AAD872608}" type="datetimeFigureOut">
              <a:rPr lang="fr-FR" smtClean="0"/>
              <a:pPr/>
              <a:t>10/05/2012</a:t>
            </a:fld>
            <a:endParaRPr lang="fr-FR" dirty="0"/>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561EB31-39C1-4FBC-8244-DCB527952E3B}" type="slidenum">
              <a:rPr lang="fr-FR" smtClean="0"/>
              <a:pPr/>
              <a:t>‹N°›</a:t>
            </a:fld>
            <a:endParaRPr lang="fr-FR"/>
          </a:p>
        </p:txBody>
      </p:sp>
      <p:sp>
        <p:nvSpPr>
          <p:cNvPr id="7" name="Titre 6"/>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27FA8024-A249-42C8-BDB1-4F8AAD872608}" type="datetimeFigureOut">
              <a:rPr lang="fr-FR" smtClean="0"/>
              <a:pPr/>
              <a:t>10/05/2012</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9561EB31-39C1-4FBC-8244-DCB527952E3B}" type="slidenum">
              <a:rPr lang="fr-FR" smtClean="0"/>
              <a:pPr/>
              <a:t>‹N°›</a:t>
            </a:fld>
            <a:endParaRPr lang="fr-F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Ref idx="1002">
        <a:schemeClr val="bg1"/>
      </p:bgRef>
    </p:bg>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7FA8024-A249-42C8-BDB1-4F8AAD872608}" type="datetimeFigureOut">
              <a:rPr lang="fr-FR" smtClean="0"/>
              <a:pPr/>
              <a:t>10/05/2012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561EB31-39C1-4FBC-8244-DCB527952E3B}" type="slidenum">
              <a:rPr lang="fr-FR" smtClean="0"/>
              <a:pPr/>
              <a:t>‹N°›</a:t>
            </a:fld>
            <a:endParaRPr lang="fr-FR"/>
          </a:p>
        </p:txBody>
      </p:sp>
      <p:sp>
        <p:nvSpPr>
          <p:cNvPr id="8" name="Titre 7"/>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27FA8024-A249-42C8-BDB1-4F8AAD872608}" type="datetimeFigureOut">
              <a:rPr lang="fr-FR" smtClean="0"/>
              <a:pPr/>
              <a:t>10/05/2012</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9561EB31-39C1-4FBC-8244-DCB527952E3B}"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Ref idx="1002">
        <a:schemeClr val="bg1"/>
      </p:bgRef>
    </p:bg>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extLst/>
          </a:lstStyle>
          <a:p>
            <a:fld id="{27FA8024-A249-42C8-BDB1-4F8AAD872608}" type="datetimeFigureOut">
              <a:rPr lang="fr-FR" smtClean="0"/>
              <a:pPr/>
              <a:t>10/05/2012</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9561EB31-39C1-4FBC-8244-DCB527952E3B}" type="slidenum">
              <a:rPr lang="fr-FR" smtClean="0"/>
              <a:pPr/>
              <a:t>‹N°›</a:t>
            </a:fld>
            <a:endParaRPr lang="fr-FR"/>
          </a:p>
        </p:txBody>
      </p:sp>
      <p:sp>
        <p:nvSpPr>
          <p:cNvPr id="6" name="Titre 5"/>
          <p:cNvSpPr>
            <a:spLocks noGrp="1"/>
          </p:cNvSpPr>
          <p:nvPr>
            <p:ph type="title"/>
          </p:nvPr>
        </p:nvSpPr>
        <p:spPr/>
        <p:txBody>
          <a:bodyPr rtlCol="0"/>
          <a:lstStyle>
            <a:extLst/>
          </a:lstStyle>
          <a:p>
            <a:r>
              <a:rPr kumimoji="0" lang="fr-FR" smtClean="0"/>
              <a:t>Cliquez pour modifier le style du titre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27FA8024-A249-42C8-BDB1-4F8AAD872608}" type="datetimeFigureOut">
              <a:rPr lang="fr-FR" smtClean="0"/>
              <a:pPr/>
              <a:t>10/05/2012</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9561EB31-39C1-4FBC-8244-DCB527952E3B}"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3">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a:xfrm>
            <a:off x="6727032" y="6407944"/>
            <a:ext cx="1920240" cy="365760"/>
          </a:xfrm>
        </p:spPr>
        <p:txBody>
          <a:bodyPr/>
          <a:lstStyle>
            <a:extLst/>
          </a:lstStyle>
          <a:p>
            <a:fld id="{27FA8024-A249-42C8-BDB1-4F8AAD872608}" type="datetimeFigureOut">
              <a:rPr lang="fr-FR" smtClean="0"/>
              <a:pPr/>
              <a:t>10/05/2012</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9561EB31-39C1-4FBC-8244-DCB527952E3B}"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1"/>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sp>
        <p:nvSpPr>
          <p:cNvPr id="3" name="Espace réservé pour une imag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r-FR" smtClean="0"/>
              <a:t>Cliquez sur l'icône pour ajouter une image</a:t>
            </a:r>
            <a:endParaRPr kumimoji="0" lang="en-US" dirty="0"/>
          </a:p>
        </p:txBody>
      </p:sp>
      <p:sp>
        <p:nvSpPr>
          <p:cNvPr id="5" name="Espace réservé de la date 4"/>
          <p:cNvSpPr>
            <a:spLocks noGrp="1"/>
          </p:cNvSpPr>
          <p:nvPr>
            <p:ph type="dt" sz="half" idx="10"/>
          </p:nvPr>
        </p:nvSpPr>
        <p:spPr/>
        <p:txBody>
          <a:bodyPr/>
          <a:lstStyle>
            <a:lvl1pPr>
              <a:defRPr>
                <a:solidFill>
                  <a:schemeClr val="tx1"/>
                </a:solidFill>
              </a:defRPr>
            </a:lvl1pPr>
            <a:extLst/>
          </a:lstStyle>
          <a:p>
            <a:fld id="{27FA8024-A249-42C8-BDB1-4F8AAD872608}" type="datetimeFigureOut">
              <a:rPr lang="fr-FR" smtClean="0"/>
              <a:pPr/>
              <a:t>10/05/2012</a:t>
            </a:fld>
            <a:endParaRPr lang="fr-FR"/>
          </a:p>
        </p:txBody>
      </p:sp>
      <p:sp>
        <p:nvSpPr>
          <p:cNvPr id="6" name="Espace réservé du pied de page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r-FR"/>
          </a:p>
        </p:txBody>
      </p:sp>
      <p:sp>
        <p:nvSpPr>
          <p:cNvPr id="7" name="Espace réservé du numéro de diapositive 6"/>
          <p:cNvSpPr>
            <a:spLocks noGrp="1"/>
          </p:cNvSpPr>
          <p:nvPr>
            <p:ph type="sldNum" sz="quarter" idx="12"/>
          </p:nvPr>
        </p:nvSpPr>
        <p:spPr/>
        <p:txBody>
          <a:bodyPr/>
          <a:lstStyle>
            <a:lvl1pPr>
              <a:defRPr>
                <a:solidFill>
                  <a:schemeClr val="tx1"/>
                </a:solidFill>
              </a:defRPr>
            </a:lvl1pPr>
            <a:extLst/>
          </a:lstStyle>
          <a:p>
            <a:fld id="{9561EB31-39C1-4FBC-8244-DCB527952E3B}" type="slidenum">
              <a:rPr lang="fr-FR" smtClean="0"/>
              <a:pPr/>
              <a:t>‹N°›</a:t>
            </a:fld>
            <a:endParaRPr lang="fr-FR"/>
          </a:p>
        </p:txBody>
      </p:sp>
      <p:sp>
        <p:nvSpPr>
          <p:cNvPr id="2" name="Titr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r-FR" smtClean="0"/>
              <a:t>Cliquez pour modifier le style du titre</a:t>
            </a:r>
            <a:endParaRPr kumimoji="0" lang="en-US"/>
          </a:p>
        </p:txBody>
      </p:sp>
      <p:sp>
        <p:nvSpPr>
          <p:cNvPr id="8" name="Forme libre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orme libre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le rectangle 9"/>
          <p:cNvSpPr>
            <a:spLocks/>
          </p:cNvSpPr>
          <p:nvPr/>
        </p:nvSpPr>
        <p:spPr bwMode="auto">
          <a:xfrm>
            <a:off x="-6042" y="5791253"/>
            <a:ext cx="3402314" cy="1080868"/>
          </a:xfrm>
          <a:prstGeom prst="rtTriangle">
            <a:avLst/>
          </a:pr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cteur droit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orme libre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orme libre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le rectangle 13"/>
          <p:cNvSpPr>
            <a:spLocks/>
          </p:cNvSpPr>
          <p:nvPr/>
        </p:nvSpPr>
        <p:spPr bwMode="auto">
          <a:xfrm>
            <a:off x="-6042" y="5791253"/>
            <a:ext cx="3402314" cy="1080868"/>
          </a:xfrm>
          <a:prstGeom prst="rtTriangle">
            <a:avLst/>
          </a:prstGeom>
          <a:blipFill>
            <a:blip r:embed="rId13"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cteur droit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space réservé du titre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fr-FR" dirty="0" smtClean="0"/>
              <a:t>Réunion 2/3</a:t>
            </a:r>
            <a:endParaRPr lang="fr-FR" dirty="0"/>
          </a:p>
        </p:txBody>
      </p:sp>
      <p:sp>
        <p:nvSpPr>
          <p:cNvPr id="22" name="Espace réservé du pied de page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fr-FR" dirty="0" smtClean="0"/>
              <a:t>Version au 20/04/2012</a:t>
            </a:r>
            <a:endParaRPr lang="fr-FR" dirty="0"/>
          </a:p>
        </p:txBody>
      </p:sp>
      <p:sp>
        <p:nvSpPr>
          <p:cNvPr id="18" name="Espace réservé du numéro de diapositive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9561EB31-39C1-4FBC-8244-DCB527952E3B}"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http://www.conseils-store.com/img/on-x/store-on-x-coffre.jpg" TargetMode="External"/><Relationship Id="rId7"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0.png"/><Relationship Id="rId9"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diagramLayout" Target="../diagrams/layout10.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diagramData" Target="../diagrams/data10.xml"/><Relationship Id="rId2" Type="http://schemas.openxmlformats.org/officeDocument/2006/relationships/diagramData" Target="../diagrams/data8.xml"/><Relationship Id="rId16" Type="http://schemas.microsoft.com/office/2007/relationships/diagramDrawing" Target="../diagrams/drawing10.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5" Type="http://schemas.openxmlformats.org/officeDocument/2006/relationships/diagramColors" Target="../diagrams/colors10.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 Id="rId1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diagramLayout" Target="../diagrams/layout11.xml"/><Relationship Id="rId7" Type="http://schemas.openxmlformats.org/officeDocument/2006/relationships/diagramData" Target="../diagrams/data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microsoft.com/office/2007/relationships/diagramDrawing" Target="../diagrams/drawing12.xml"/><Relationship Id="rId5" Type="http://schemas.openxmlformats.org/officeDocument/2006/relationships/diagramColors" Target="../diagrams/colors11.xml"/><Relationship Id="rId10" Type="http://schemas.openxmlformats.org/officeDocument/2006/relationships/diagramColors" Target="../diagrams/colors12.xml"/><Relationship Id="rId4" Type="http://schemas.openxmlformats.org/officeDocument/2006/relationships/diagramQuickStyle" Target="../diagrams/quickStyle11.xml"/><Relationship Id="rId9"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image" Target="../media/image3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Construction d’une séquence pédagogique</a:t>
            </a:r>
            <a:endParaRPr lang="fr-FR" dirty="0"/>
          </a:p>
        </p:txBody>
      </p:sp>
      <p:sp>
        <p:nvSpPr>
          <p:cNvPr id="3" name="Sous-titre 2"/>
          <p:cNvSpPr>
            <a:spLocks noGrp="1"/>
          </p:cNvSpPr>
          <p:nvPr>
            <p:ph type="subTitle" idx="1"/>
          </p:nvPr>
        </p:nvSpPr>
        <p:spPr/>
        <p:txBody>
          <a:bodyPr>
            <a:normAutofit fontScale="92500" lnSpcReduction="20000"/>
          </a:bodyPr>
          <a:lstStyle/>
          <a:p>
            <a:r>
              <a:rPr lang="fr-FR" dirty="0" smtClean="0"/>
              <a:t>Bac Scientifique Sciences de l’Ingénieur</a:t>
            </a:r>
          </a:p>
          <a:p>
            <a:r>
              <a:rPr lang="fr-FR" dirty="0" smtClean="0"/>
              <a:t>Séminaire académique </a:t>
            </a:r>
          </a:p>
          <a:p>
            <a:r>
              <a:rPr lang="fr-FR" dirty="0" smtClean="0"/>
              <a:t>Lycée Colbert 11 mai 2012</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Première phase courte de la séquence</a:t>
            </a:r>
          </a:p>
          <a:p>
            <a:r>
              <a:rPr lang="fr-FR" dirty="0" smtClean="0"/>
              <a:t>Absolument nécessaire pour garantir la cohérence du point de vue de l’élève</a:t>
            </a:r>
          </a:p>
          <a:p>
            <a:r>
              <a:rPr lang="fr-FR" dirty="0" smtClean="0"/>
              <a:t>Permet de situer l’enjeu et la problématique</a:t>
            </a:r>
          </a:p>
          <a:p>
            <a:r>
              <a:rPr lang="fr-FR" dirty="0" smtClean="0"/>
              <a:t>C’est à ce moment que l’élève découvre </a:t>
            </a:r>
          </a:p>
          <a:p>
            <a:pPr lvl="1"/>
            <a:r>
              <a:rPr lang="fr-FR" dirty="0" smtClean="0"/>
              <a:t>ce qu’il va faire</a:t>
            </a:r>
          </a:p>
          <a:p>
            <a:pPr lvl="1"/>
            <a:r>
              <a:rPr lang="fr-FR" dirty="0" smtClean="0"/>
              <a:t>pourquoi il va le faire</a:t>
            </a:r>
          </a:p>
          <a:p>
            <a:pPr lvl="1"/>
            <a:r>
              <a:rPr lang="fr-FR" dirty="0" smtClean="0"/>
              <a:t>comment il va construire ou développer des compétences</a:t>
            </a:r>
          </a:p>
          <a:p>
            <a:pPr lvl="1"/>
            <a:r>
              <a:rPr lang="fr-FR" dirty="0" smtClean="0"/>
              <a:t>Comment il sera évalué</a:t>
            </a:r>
          </a:p>
          <a:p>
            <a:pPr lvl="1"/>
            <a:endParaRPr lang="fr-FR" dirty="0" smtClean="0"/>
          </a:p>
        </p:txBody>
      </p:sp>
      <p:sp>
        <p:nvSpPr>
          <p:cNvPr id="3" name="Titre 2"/>
          <p:cNvSpPr>
            <a:spLocks noGrp="1"/>
          </p:cNvSpPr>
          <p:nvPr>
            <p:ph type="title"/>
          </p:nvPr>
        </p:nvSpPr>
        <p:spPr/>
        <p:txBody>
          <a:bodyPr/>
          <a:lstStyle/>
          <a:p>
            <a:r>
              <a:rPr lang="fr-FR" dirty="0" smtClean="0"/>
              <a:t>Activation</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2000"/>
                                        <p:tgtEl>
                                          <p:spTgt spid="2">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2000"/>
                                        <p:tgtEl>
                                          <p:spTgt spid="2">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2000"/>
                                        <p:tgtEl>
                                          <p:spTgt spid="2">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2000"/>
                                        <p:tgtEl>
                                          <p:spTgt spid="2">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20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24744"/>
            <a:ext cx="8229600" cy="1587632"/>
          </a:xfrm>
        </p:spPr>
        <p:txBody>
          <a:bodyPr/>
          <a:lstStyle/>
          <a:p>
            <a:r>
              <a:rPr lang="fr-FR" dirty="0" smtClean="0"/>
              <a:t>Elle est constituée d’un ensemble d’activités qui participent toutes au même objectif opérationnel</a:t>
            </a:r>
            <a:endParaRPr lang="fr-FR" dirty="0"/>
          </a:p>
        </p:txBody>
      </p:sp>
      <p:sp>
        <p:nvSpPr>
          <p:cNvPr id="3" name="Titre 2"/>
          <p:cNvSpPr>
            <a:spLocks noGrp="1"/>
          </p:cNvSpPr>
          <p:nvPr>
            <p:ph type="title"/>
          </p:nvPr>
        </p:nvSpPr>
        <p:spPr/>
        <p:txBody>
          <a:bodyPr/>
          <a:lstStyle/>
          <a:p>
            <a:r>
              <a:rPr lang="fr-FR" dirty="0" smtClean="0"/>
              <a:t>Formation</a:t>
            </a:r>
            <a:endParaRPr lang="fr-FR" dirty="0"/>
          </a:p>
        </p:txBody>
      </p:sp>
      <p:graphicFrame>
        <p:nvGraphicFramePr>
          <p:cNvPr id="62" name="Diagramme 61"/>
          <p:cNvGraphicFramePr/>
          <p:nvPr/>
        </p:nvGraphicFramePr>
        <p:xfrm>
          <a:off x="2411760" y="2420888"/>
          <a:ext cx="5040560"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Restitution - Synthèse - structuration</a:t>
            </a:r>
            <a:endParaRPr lang="fr-FR" dirty="0"/>
          </a:p>
        </p:txBody>
      </p:sp>
      <p:graphicFrame>
        <p:nvGraphicFramePr>
          <p:cNvPr id="4" name="Diagramme 3"/>
          <p:cNvGraphicFramePr/>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dirty="0" smtClean="0"/>
              <a:t>L’élève est placé dans </a:t>
            </a:r>
            <a:r>
              <a:rPr lang="fr-FR" dirty="0" smtClean="0"/>
              <a:t>un contexte nouveau qui </a:t>
            </a:r>
            <a:r>
              <a:rPr lang="fr-FR" dirty="0" smtClean="0"/>
              <a:t>lui </a:t>
            </a:r>
            <a:r>
              <a:rPr lang="fr-FR" dirty="0" smtClean="0"/>
              <a:t>demandera </a:t>
            </a:r>
            <a:r>
              <a:rPr lang="fr-FR" dirty="0" smtClean="0"/>
              <a:t>de réinvestir les compétences nouvellement acquises</a:t>
            </a:r>
          </a:p>
          <a:p>
            <a:r>
              <a:rPr lang="fr-FR" dirty="0" smtClean="0"/>
              <a:t>Ses performances sont évaluées au regard d’indicateurs clairement formulés (voir grilles d’évaluation)</a:t>
            </a:r>
            <a:endParaRPr lang="fr-FR" dirty="0"/>
          </a:p>
        </p:txBody>
      </p:sp>
      <p:sp>
        <p:nvSpPr>
          <p:cNvPr id="3" name="Titre 2"/>
          <p:cNvSpPr>
            <a:spLocks noGrp="1"/>
          </p:cNvSpPr>
          <p:nvPr>
            <p:ph type="title"/>
          </p:nvPr>
        </p:nvSpPr>
        <p:spPr/>
        <p:txBody>
          <a:bodyPr/>
          <a:lstStyle/>
          <a:p>
            <a:r>
              <a:rPr lang="fr-FR" dirty="0" smtClean="0"/>
              <a:t>Evaluation</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Exemple de chronologie 1</a:t>
            </a:r>
            <a:endParaRPr lang="fr-FR" dirty="0"/>
          </a:p>
        </p:txBody>
      </p:sp>
      <p:sp>
        <p:nvSpPr>
          <p:cNvPr id="5" name="Text Box 91"/>
          <p:cNvSpPr txBox="1">
            <a:spLocks noChangeArrowheads="1"/>
          </p:cNvSpPr>
          <p:nvPr/>
        </p:nvSpPr>
        <p:spPr bwMode="auto">
          <a:xfrm>
            <a:off x="899592" y="1868631"/>
            <a:ext cx="8080375"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800" u="sng" dirty="0">
                <a:solidFill>
                  <a:schemeClr val="tx1"/>
                </a:solidFill>
                <a:latin typeface="Calibri" pitchFamily="34" charset="0"/>
              </a:rPr>
              <a:t>Problèmes techniques:</a:t>
            </a:r>
          </a:p>
          <a:p>
            <a:pPr algn="l" eaLnBrk="1" hangingPunct="1"/>
            <a:r>
              <a:rPr lang="fr-FR" sz="1800" dirty="0">
                <a:solidFill>
                  <a:schemeClr val="tx1"/>
                </a:solidFill>
                <a:latin typeface="Calibri" pitchFamily="34" charset="0"/>
              </a:rPr>
              <a:t>		</a:t>
            </a:r>
            <a:r>
              <a:rPr lang="fr-FR" sz="1800" i="1" dirty="0">
                <a:solidFill>
                  <a:schemeClr val="tx1"/>
                </a:solidFill>
                <a:latin typeface="Calibri" pitchFamily="34" charset="0"/>
              </a:rPr>
              <a:t>Comment transmettre un effort et un mouvement?</a:t>
            </a:r>
          </a:p>
          <a:p>
            <a:pPr algn="l" eaLnBrk="1" hangingPunct="1"/>
            <a:r>
              <a:rPr lang="fr-FR" sz="1800" i="1" dirty="0">
                <a:solidFill>
                  <a:schemeClr val="tx1"/>
                </a:solidFill>
                <a:latin typeface="Calibri" pitchFamily="34" charset="0"/>
              </a:rPr>
              <a:t>		Comment transformer l’énergie électrique?</a:t>
            </a:r>
          </a:p>
          <a:p>
            <a:pPr algn="l" eaLnBrk="1" hangingPunct="1"/>
            <a:r>
              <a:rPr lang="fr-FR" sz="1800" i="1" dirty="0">
                <a:solidFill>
                  <a:schemeClr val="tx1"/>
                </a:solidFill>
                <a:latin typeface="Calibri" pitchFamily="34" charset="0"/>
              </a:rPr>
              <a:t>		Comment contrôler l’énergie électrique transformée?</a:t>
            </a:r>
          </a:p>
        </p:txBody>
      </p:sp>
      <p:sp>
        <p:nvSpPr>
          <p:cNvPr id="7" name="Line 96"/>
          <p:cNvSpPr>
            <a:spLocks noChangeShapeType="1"/>
          </p:cNvSpPr>
          <p:nvPr/>
        </p:nvSpPr>
        <p:spPr bwMode="auto">
          <a:xfrm>
            <a:off x="1016000" y="3172420"/>
            <a:ext cx="7950200"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sz="2400"/>
          </a:p>
        </p:txBody>
      </p:sp>
      <p:sp>
        <p:nvSpPr>
          <p:cNvPr id="9" name="Text Box 120"/>
          <p:cNvSpPr txBox="1">
            <a:spLocks noChangeArrowheads="1"/>
          </p:cNvSpPr>
          <p:nvPr/>
        </p:nvSpPr>
        <p:spPr bwMode="auto">
          <a:xfrm>
            <a:off x="5723508" y="3442355"/>
            <a:ext cx="2736924"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100" i="1">
                <a:solidFill>
                  <a:schemeClr val="tx1"/>
                </a:solidFill>
              </a:rPr>
              <a:t>EQ1: Pilote TP32</a:t>
            </a:r>
          </a:p>
          <a:p>
            <a:pPr algn="l" eaLnBrk="1" hangingPunct="1">
              <a:spcBef>
                <a:spcPct val="50000"/>
              </a:spcBef>
            </a:pPr>
            <a:r>
              <a:rPr lang="fr-FR" sz="1100" i="1">
                <a:solidFill>
                  <a:schemeClr val="tx1"/>
                </a:solidFill>
              </a:rPr>
              <a:t>EQ2: Robot Tondeur</a:t>
            </a:r>
          </a:p>
          <a:p>
            <a:pPr algn="l" eaLnBrk="1" hangingPunct="1">
              <a:spcBef>
                <a:spcPct val="50000"/>
              </a:spcBef>
            </a:pPr>
            <a:r>
              <a:rPr lang="fr-FR" sz="1100" i="1">
                <a:solidFill>
                  <a:schemeClr val="tx1"/>
                </a:solidFill>
              </a:rPr>
              <a:t>EQ3: Volant à retour de force</a:t>
            </a:r>
          </a:p>
          <a:p>
            <a:pPr algn="l" eaLnBrk="1" hangingPunct="1">
              <a:spcBef>
                <a:spcPct val="50000"/>
              </a:spcBef>
            </a:pPr>
            <a:endParaRPr lang="fr-FR" sz="1600" b="0" i="1">
              <a:solidFill>
                <a:schemeClr val="tx1"/>
              </a:solidFill>
            </a:endParaRPr>
          </a:p>
        </p:txBody>
      </p:sp>
      <p:sp>
        <p:nvSpPr>
          <p:cNvPr id="63" name="Text Box 174"/>
          <p:cNvSpPr txBox="1">
            <a:spLocks noChangeArrowheads="1"/>
          </p:cNvSpPr>
          <p:nvPr/>
        </p:nvSpPr>
        <p:spPr bwMode="auto">
          <a:xfrm>
            <a:off x="796925" y="5206702"/>
            <a:ext cx="733425" cy="2444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r>
              <a:rPr lang="fr-FR" sz="1000">
                <a:solidFill>
                  <a:schemeClr val="tx1"/>
                </a:solidFill>
                <a:latin typeface="Calibri" pitchFamily="34" charset="0"/>
              </a:rPr>
              <a:t>Activation</a:t>
            </a:r>
          </a:p>
        </p:txBody>
      </p:sp>
      <p:pic>
        <p:nvPicPr>
          <p:cNvPr id="64" name="Picture 80" descr="pilotetp32"/>
          <p:cNvPicPr>
            <a:picLocks noGrp="1" noChangeAspect="1" noChangeArrowheads="1"/>
          </p:cNvPicPr>
          <p:nvPr>
            <p:ph sz="quarter" idx="4294967295"/>
          </p:nvPr>
        </p:nvPicPr>
        <p:blipFill>
          <a:blip r:embed="rId2" cstate="screen">
            <a:extLst>
              <a:ext uri="{28A0092B-C50C-407E-A947-70E740481C1C}">
                <a14:useLocalDpi xmlns:a14="http://schemas.microsoft.com/office/drawing/2010/main" xmlns="" val="0"/>
              </a:ext>
            </a:extLst>
          </a:blip>
          <a:srcRect/>
          <a:stretch>
            <a:fillRect/>
          </a:stretch>
        </p:blipFill>
        <p:spPr bwMode="auto">
          <a:xfrm>
            <a:off x="3585964" y="3698999"/>
            <a:ext cx="1597025" cy="827088"/>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5" name="il_fi" descr="RL_500_photo"/>
          <p:cNvPicPr>
            <a:picLocks noGrp="1" noChangeAspect="1" noChangeArrowheads="1"/>
          </p:cNvPicPr>
          <p:nvPr>
            <p:ph sz="quarter" idx="4294967295"/>
          </p:nvPr>
        </p:nvPicPr>
        <p:blipFill>
          <a:blip r:embed="rId3" cstate="screen">
            <a:extLst>
              <a:ext uri="{28A0092B-C50C-407E-A947-70E740481C1C}">
                <a14:useLocalDpi xmlns:a14="http://schemas.microsoft.com/office/drawing/2010/main" xmlns="" val="0"/>
              </a:ext>
            </a:extLst>
          </a:blip>
          <a:srcRect/>
          <a:stretch>
            <a:fillRect/>
          </a:stretch>
        </p:blipFill>
        <p:spPr bwMode="auto">
          <a:xfrm>
            <a:off x="539552" y="3645024"/>
            <a:ext cx="1112837" cy="93980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6" name="Picture 84" descr="12933-1[1]"/>
          <p:cNvPicPr>
            <a:picLocks noGrp="1" noChangeAspect="1" noChangeArrowheads="1"/>
          </p:cNvPicPr>
          <p:nvPr>
            <p:ph sz="quarter" idx="4294967295"/>
          </p:nvPr>
        </p:nvPicPr>
        <p:blipFill>
          <a:blip r:embed="rId4" cstate="screen">
            <a:extLst>
              <a:ext uri="{28A0092B-C50C-407E-A947-70E740481C1C}">
                <a14:useLocalDpi xmlns:a14="http://schemas.microsoft.com/office/drawing/2010/main" xmlns="" val="0"/>
              </a:ext>
            </a:extLst>
          </a:blip>
          <a:srcRect/>
          <a:stretch>
            <a:fillRect/>
          </a:stretch>
        </p:blipFill>
        <p:spPr bwMode="auto">
          <a:xfrm>
            <a:off x="1965127" y="3691062"/>
            <a:ext cx="1423987" cy="885825"/>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 name="Text Box 44"/>
          <p:cNvSpPr txBox="1">
            <a:spLocks noChangeArrowheads="1"/>
          </p:cNvSpPr>
          <p:nvPr/>
        </p:nvSpPr>
        <p:spPr bwMode="auto">
          <a:xfrm>
            <a:off x="444500" y="1187460"/>
            <a:ext cx="8699500" cy="369332"/>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800" dirty="0" smtClean="0">
                <a:latin typeface="Calibri" pitchFamily="34" charset="0"/>
              </a:rPr>
              <a:t>Problématique : Quels sont les moyens mis en œuvre pour transformer l’énergie </a:t>
            </a:r>
            <a:endParaRPr lang="fr-FR" sz="1800" dirty="0">
              <a:latin typeface="Calibri" pitchFamily="34" charset="0"/>
            </a:endParaRPr>
          </a:p>
        </p:txBody>
      </p:sp>
      <p:grpSp>
        <p:nvGrpSpPr>
          <p:cNvPr id="10" name="Group 175"/>
          <p:cNvGrpSpPr>
            <a:grpSpLocks/>
          </p:cNvGrpSpPr>
          <p:nvPr/>
        </p:nvGrpSpPr>
        <p:grpSpPr bwMode="auto">
          <a:xfrm>
            <a:off x="889000" y="4432002"/>
            <a:ext cx="8112125" cy="2165350"/>
            <a:chOff x="560" y="2538"/>
            <a:chExt cx="5110" cy="1364"/>
          </a:xfrm>
        </p:grpSpPr>
        <p:sp>
          <p:nvSpPr>
            <p:cNvPr id="11" name="AutoShape 103"/>
            <p:cNvSpPr>
              <a:spLocks noChangeArrowheads="1"/>
            </p:cNvSpPr>
            <p:nvPr/>
          </p:nvSpPr>
          <p:spPr bwMode="auto">
            <a:xfrm>
              <a:off x="565" y="2538"/>
              <a:ext cx="5105" cy="1218"/>
            </a:xfrm>
            <a:prstGeom prst="rightArrow">
              <a:avLst>
                <a:gd name="adj1" fmla="val 40685"/>
                <a:gd name="adj2" fmla="val 13137"/>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2" name="Rectangle 106"/>
            <p:cNvSpPr>
              <a:spLocks noChangeArrowheads="1"/>
            </p:cNvSpPr>
            <p:nvPr/>
          </p:nvSpPr>
          <p:spPr bwMode="auto">
            <a:xfrm>
              <a:off x="560" y="2897"/>
              <a:ext cx="352" cy="501"/>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3" name="Rectangle 107"/>
            <p:cNvSpPr>
              <a:spLocks noChangeArrowheads="1"/>
            </p:cNvSpPr>
            <p:nvPr/>
          </p:nvSpPr>
          <p:spPr bwMode="auto">
            <a:xfrm>
              <a:off x="908" y="2896"/>
              <a:ext cx="3385" cy="502"/>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4" name="Rectangle 108"/>
            <p:cNvSpPr>
              <a:spLocks noChangeArrowheads="1"/>
            </p:cNvSpPr>
            <p:nvPr/>
          </p:nvSpPr>
          <p:spPr bwMode="auto">
            <a:xfrm>
              <a:off x="4899" y="2896"/>
              <a:ext cx="595" cy="501"/>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5" name="Rectangle 109"/>
            <p:cNvSpPr>
              <a:spLocks noChangeArrowheads="1"/>
            </p:cNvSpPr>
            <p:nvPr/>
          </p:nvSpPr>
          <p:spPr bwMode="auto">
            <a:xfrm>
              <a:off x="4293" y="2896"/>
              <a:ext cx="337" cy="501"/>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6" name="Rectangle 110"/>
            <p:cNvSpPr>
              <a:spLocks noChangeArrowheads="1"/>
            </p:cNvSpPr>
            <p:nvPr/>
          </p:nvSpPr>
          <p:spPr bwMode="auto">
            <a:xfrm>
              <a:off x="4621" y="2896"/>
              <a:ext cx="281" cy="501"/>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7" name="Rectangle 111"/>
            <p:cNvSpPr>
              <a:spLocks noChangeArrowheads="1"/>
            </p:cNvSpPr>
            <p:nvPr/>
          </p:nvSpPr>
          <p:spPr bwMode="auto">
            <a:xfrm>
              <a:off x="5230" y="3171"/>
              <a:ext cx="264" cy="225"/>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8" name="Rectangle 112"/>
            <p:cNvSpPr>
              <a:spLocks noChangeArrowheads="1"/>
            </p:cNvSpPr>
            <p:nvPr/>
          </p:nvSpPr>
          <p:spPr bwMode="auto">
            <a:xfrm>
              <a:off x="2359" y="2896"/>
              <a:ext cx="242" cy="503"/>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9" name="Rectangle 113"/>
            <p:cNvSpPr>
              <a:spLocks noChangeArrowheads="1"/>
            </p:cNvSpPr>
            <p:nvPr/>
          </p:nvSpPr>
          <p:spPr bwMode="auto">
            <a:xfrm>
              <a:off x="3128" y="2896"/>
              <a:ext cx="249" cy="502"/>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20" name="Text Box 114"/>
            <p:cNvSpPr txBox="1">
              <a:spLocks noChangeArrowheads="1"/>
            </p:cNvSpPr>
            <p:nvPr/>
          </p:nvSpPr>
          <p:spPr bwMode="auto">
            <a:xfrm>
              <a:off x="4163" y="3478"/>
              <a:ext cx="692" cy="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900">
                  <a:solidFill>
                    <a:schemeClr val="tx1"/>
                  </a:solidFill>
                  <a:latin typeface="Calibri" pitchFamily="34" charset="0"/>
                </a:rPr>
                <a:t>Préparation</a:t>
              </a:r>
            </a:p>
            <a:p>
              <a:pPr algn="l" eaLnBrk="1" hangingPunct="1">
                <a:spcBef>
                  <a:spcPct val="50000"/>
                </a:spcBef>
              </a:pPr>
              <a:r>
                <a:rPr lang="fr-FR" sz="900">
                  <a:solidFill>
                    <a:schemeClr val="tx1"/>
                  </a:solidFill>
                  <a:latin typeface="Calibri" pitchFamily="34" charset="0"/>
                </a:rPr>
                <a:t>Soutenance</a:t>
              </a:r>
            </a:p>
          </p:txBody>
        </p:sp>
        <p:sp>
          <p:nvSpPr>
            <p:cNvPr id="21" name="Text Box 115"/>
            <p:cNvSpPr txBox="1">
              <a:spLocks noChangeArrowheads="1"/>
            </p:cNvSpPr>
            <p:nvPr/>
          </p:nvSpPr>
          <p:spPr bwMode="auto">
            <a:xfrm>
              <a:off x="4623" y="3466"/>
              <a:ext cx="692"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000">
                  <a:solidFill>
                    <a:schemeClr val="tx1"/>
                  </a:solidFill>
                  <a:latin typeface="Calibri" pitchFamily="34" charset="0"/>
                </a:rPr>
                <a:t>Soutenance</a:t>
              </a:r>
            </a:p>
          </p:txBody>
        </p:sp>
        <p:sp>
          <p:nvSpPr>
            <p:cNvPr id="22" name="Line 116"/>
            <p:cNvSpPr>
              <a:spLocks noChangeShapeType="1"/>
            </p:cNvSpPr>
            <p:nvPr/>
          </p:nvSpPr>
          <p:spPr bwMode="auto">
            <a:xfrm>
              <a:off x="4710" y="3305"/>
              <a:ext cx="75" cy="1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3" name="Line 117"/>
            <p:cNvSpPr>
              <a:spLocks noChangeShapeType="1"/>
            </p:cNvSpPr>
            <p:nvPr/>
          </p:nvSpPr>
          <p:spPr bwMode="auto">
            <a:xfrm flipV="1">
              <a:off x="4353" y="3090"/>
              <a:ext cx="134" cy="417"/>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4" name="Text Box 118"/>
            <p:cNvSpPr txBox="1">
              <a:spLocks noChangeArrowheads="1"/>
            </p:cNvSpPr>
            <p:nvPr/>
          </p:nvSpPr>
          <p:spPr bwMode="auto">
            <a:xfrm>
              <a:off x="4933" y="2983"/>
              <a:ext cx="581"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200">
                  <a:latin typeface="Calibri" pitchFamily="34" charset="0"/>
                </a:rPr>
                <a:t>Synthèse</a:t>
              </a:r>
            </a:p>
          </p:txBody>
        </p:sp>
        <p:sp>
          <p:nvSpPr>
            <p:cNvPr id="25" name="AutoShape 121"/>
            <p:cNvSpPr>
              <a:spLocks/>
            </p:cNvSpPr>
            <p:nvPr/>
          </p:nvSpPr>
          <p:spPr bwMode="auto">
            <a:xfrm rot="5400000">
              <a:off x="1204" y="2203"/>
              <a:ext cx="56" cy="1206"/>
            </a:xfrm>
            <a:prstGeom prst="leftBracket">
              <a:avLst>
                <a:gd name="adj" fmla="val 179464"/>
              </a:avLst>
            </a:prstGeom>
            <a:noFill/>
            <a:ln w="19050">
              <a:solidFill>
                <a:schemeClr va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26" name="Text Box 122"/>
            <p:cNvSpPr txBox="1">
              <a:spLocks noChangeArrowheads="1"/>
            </p:cNvSpPr>
            <p:nvPr/>
          </p:nvSpPr>
          <p:spPr bwMode="auto">
            <a:xfrm>
              <a:off x="1117" y="2607"/>
              <a:ext cx="513"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200">
                  <a:solidFill>
                    <a:schemeClr val="hlink"/>
                  </a:solidFill>
                </a:rPr>
                <a:t>S1</a:t>
              </a:r>
            </a:p>
          </p:txBody>
        </p:sp>
        <p:sp>
          <p:nvSpPr>
            <p:cNvPr id="27" name="AutoShape 123"/>
            <p:cNvSpPr>
              <a:spLocks/>
            </p:cNvSpPr>
            <p:nvPr/>
          </p:nvSpPr>
          <p:spPr bwMode="auto">
            <a:xfrm rot="5400000">
              <a:off x="2614" y="2051"/>
              <a:ext cx="47" cy="1488"/>
            </a:xfrm>
            <a:prstGeom prst="leftBracket">
              <a:avLst>
                <a:gd name="adj" fmla="val 263830"/>
              </a:avLst>
            </a:prstGeom>
            <a:noFill/>
            <a:ln w="19050">
              <a:solidFill>
                <a:schemeClr va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28" name="AutoShape 124"/>
            <p:cNvSpPr>
              <a:spLocks/>
            </p:cNvSpPr>
            <p:nvPr/>
          </p:nvSpPr>
          <p:spPr bwMode="auto">
            <a:xfrm rot="5400000">
              <a:off x="3945" y="2232"/>
              <a:ext cx="63" cy="1116"/>
            </a:xfrm>
            <a:prstGeom prst="leftBracket">
              <a:avLst>
                <a:gd name="adj" fmla="val 147619"/>
              </a:avLst>
            </a:prstGeom>
            <a:noFill/>
            <a:ln w="19050">
              <a:solidFill>
                <a:schemeClr va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29" name="Text Box 125"/>
            <p:cNvSpPr txBox="1">
              <a:spLocks noChangeArrowheads="1"/>
            </p:cNvSpPr>
            <p:nvPr/>
          </p:nvSpPr>
          <p:spPr bwMode="auto">
            <a:xfrm>
              <a:off x="2508" y="2607"/>
              <a:ext cx="513"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200">
                  <a:solidFill>
                    <a:schemeClr val="hlink"/>
                  </a:solidFill>
                </a:rPr>
                <a:t>S2</a:t>
              </a:r>
            </a:p>
          </p:txBody>
        </p:sp>
        <p:sp>
          <p:nvSpPr>
            <p:cNvPr id="30" name="Text Box 126"/>
            <p:cNvSpPr txBox="1">
              <a:spLocks noChangeArrowheads="1"/>
            </p:cNvSpPr>
            <p:nvPr/>
          </p:nvSpPr>
          <p:spPr bwMode="auto">
            <a:xfrm>
              <a:off x="3843" y="2607"/>
              <a:ext cx="51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200">
                  <a:solidFill>
                    <a:schemeClr val="hlink"/>
                  </a:solidFill>
                </a:rPr>
                <a:t>S3</a:t>
              </a:r>
            </a:p>
          </p:txBody>
        </p:sp>
        <p:sp>
          <p:nvSpPr>
            <p:cNvPr id="31" name="AutoShape 127"/>
            <p:cNvSpPr>
              <a:spLocks/>
            </p:cNvSpPr>
            <p:nvPr/>
          </p:nvSpPr>
          <p:spPr bwMode="auto">
            <a:xfrm rot="5400000">
              <a:off x="5003" y="2327"/>
              <a:ext cx="40" cy="915"/>
            </a:xfrm>
            <a:prstGeom prst="leftBracket">
              <a:avLst>
                <a:gd name="adj" fmla="val 190625"/>
              </a:avLst>
            </a:prstGeom>
            <a:noFill/>
            <a:ln w="19050">
              <a:solidFill>
                <a:schemeClr val="hlink"/>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2" name="Text Box 128"/>
            <p:cNvSpPr txBox="1">
              <a:spLocks noChangeArrowheads="1"/>
            </p:cNvSpPr>
            <p:nvPr/>
          </p:nvSpPr>
          <p:spPr bwMode="auto">
            <a:xfrm>
              <a:off x="4941" y="2620"/>
              <a:ext cx="513"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200">
                  <a:solidFill>
                    <a:schemeClr val="hlink"/>
                  </a:solidFill>
                </a:rPr>
                <a:t>S4</a:t>
              </a:r>
            </a:p>
          </p:txBody>
        </p:sp>
        <p:sp>
          <p:nvSpPr>
            <p:cNvPr id="33" name="Oval 129"/>
            <p:cNvSpPr>
              <a:spLocks noChangeArrowheads="1"/>
            </p:cNvSpPr>
            <p:nvPr/>
          </p:nvSpPr>
          <p:spPr bwMode="auto">
            <a:xfrm>
              <a:off x="961" y="2932"/>
              <a:ext cx="186" cy="1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4" name="Oval 130"/>
            <p:cNvSpPr>
              <a:spLocks noChangeArrowheads="1"/>
            </p:cNvSpPr>
            <p:nvPr/>
          </p:nvSpPr>
          <p:spPr bwMode="auto">
            <a:xfrm>
              <a:off x="1963" y="2926"/>
              <a:ext cx="186" cy="1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pic>
          <p:nvPicPr>
            <p:cNvPr id="35" name="Picture 134"/>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5239" y="3689"/>
              <a:ext cx="19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135"/>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4348" y="3731"/>
              <a:ext cx="166" cy="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136"/>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4777" y="3725"/>
              <a:ext cx="19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137"/>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4639" y="3731"/>
              <a:ext cx="165" cy="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138"/>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5078" y="3691"/>
              <a:ext cx="165" cy="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142"/>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660" y="3452"/>
              <a:ext cx="135" cy="1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1" name="Line 143"/>
            <p:cNvSpPr>
              <a:spLocks noChangeShapeType="1"/>
            </p:cNvSpPr>
            <p:nvPr/>
          </p:nvSpPr>
          <p:spPr bwMode="auto">
            <a:xfrm>
              <a:off x="1287" y="2905"/>
              <a:ext cx="0" cy="702"/>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42" name="Line 145"/>
            <p:cNvSpPr>
              <a:spLocks noChangeShapeType="1"/>
            </p:cNvSpPr>
            <p:nvPr/>
          </p:nvSpPr>
          <p:spPr bwMode="auto">
            <a:xfrm>
              <a:off x="2612" y="2900"/>
              <a:ext cx="0" cy="696"/>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43" name="Line 146"/>
            <p:cNvSpPr>
              <a:spLocks noChangeShapeType="1"/>
            </p:cNvSpPr>
            <p:nvPr/>
          </p:nvSpPr>
          <p:spPr bwMode="auto">
            <a:xfrm>
              <a:off x="3386" y="2899"/>
              <a:ext cx="0" cy="67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44" name="Line 147"/>
            <p:cNvSpPr>
              <a:spLocks noChangeShapeType="1"/>
            </p:cNvSpPr>
            <p:nvPr/>
          </p:nvSpPr>
          <p:spPr bwMode="auto">
            <a:xfrm>
              <a:off x="3991" y="2898"/>
              <a:ext cx="0" cy="696"/>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45" name="Rectangle 148"/>
            <p:cNvSpPr>
              <a:spLocks noChangeArrowheads="1"/>
            </p:cNvSpPr>
            <p:nvPr/>
          </p:nvSpPr>
          <p:spPr bwMode="auto">
            <a:xfrm>
              <a:off x="1617" y="2896"/>
              <a:ext cx="242" cy="502"/>
            </a:xfrm>
            <a:prstGeom prst="rect">
              <a:avLst/>
            </a:prstGeom>
            <a:solidFill>
              <a:srgbClr val="00008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pic>
          <p:nvPicPr>
            <p:cNvPr id="46" name="Picture 149"/>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1032" y="3444"/>
              <a:ext cx="135" cy="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 name="Picture 150"/>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2197" y="3450"/>
              <a:ext cx="135" cy="1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8" name="Picture 151"/>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3604" y="3460"/>
              <a:ext cx="135" cy="1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9" name="Picture 152"/>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1545" y="3441"/>
              <a:ext cx="124"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0" name="Picture 153"/>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2928" y="3448"/>
              <a:ext cx="124" cy="1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 name="Picture 154"/>
            <p:cNvPicPr>
              <a:picLocks noChangeAspect="1" noChangeArrowheads="1"/>
            </p:cNvPicPr>
            <p:nvPr/>
          </p:nvPicPr>
          <p:blipFill>
            <a:blip r:embed="rId9" cstate="screen">
              <a:extLst>
                <a:ext uri="{28A0092B-C50C-407E-A947-70E740481C1C}">
                  <a14:useLocalDpi xmlns:a14="http://schemas.microsoft.com/office/drawing/2010/main" xmlns="" val="0"/>
                </a:ext>
              </a:extLst>
            </a:blip>
            <a:srcRect/>
            <a:stretch>
              <a:fillRect/>
            </a:stretch>
          </p:blipFill>
          <p:spPr bwMode="auto">
            <a:xfrm>
              <a:off x="4051" y="3460"/>
              <a:ext cx="123" cy="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2" name="Oval 155"/>
            <p:cNvSpPr>
              <a:spLocks noChangeArrowheads="1"/>
            </p:cNvSpPr>
            <p:nvPr/>
          </p:nvSpPr>
          <p:spPr bwMode="auto">
            <a:xfrm>
              <a:off x="3763" y="2914"/>
              <a:ext cx="186" cy="1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53" name="Rectangle 156"/>
            <p:cNvSpPr>
              <a:spLocks noChangeArrowheads="1"/>
            </p:cNvSpPr>
            <p:nvPr/>
          </p:nvSpPr>
          <p:spPr bwMode="auto">
            <a:xfrm>
              <a:off x="3004" y="2898"/>
              <a:ext cx="136" cy="500"/>
            </a:xfrm>
            <a:prstGeom prst="rect">
              <a:avLst/>
            </a:prstGeom>
            <a:solidFill>
              <a:srgbClr val="99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54" name="Text Box 157"/>
            <p:cNvSpPr txBox="1">
              <a:spLocks noChangeArrowheads="1"/>
            </p:cNvSpPr>
            <p:nvPr/>
          </p:nvSpPr>
          <p:spPr bwMode="auto">
            <a:xfrm>
              <a:off x="3051" y="3583"/>
              <a:ext cx="918"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000">
                  <a:solidFill>
                    <a:schemeClr val="tx1"/>
                  </a:solidFill>
                  <a:latin typeface="Calibri" pitchFamily="34" charset="0"/>
                </a:rPr>
                <a:t>Bilan 1</a:t>
              </a:r>
            </a:p>
          </p:txBody>
        </p:sp>
        <p:sp>
          <p:nvSpPr>
            <p:cNvPr id="55" name="Oval 158"/>
            <p:cNvSpPr>
              <a:spLocks noChangeArrowheads="1"/>
            </p:cNvSpPr>
            <p:nvPr/>
          </p:nvSpPr>
          <p:spPr bwMode="auto">
            <a:xfrm>
              <a:off x="3056" y="3586"/>
              <a:ext cx="338" cy="156"/>
            </a:xfrm>
            <a:prstGeom prst="ellipse">
              <a:avLst/>
            </a:prstGeom>
            <a:noFill/>
            <a:ln w="9525">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56" name="Line 159"/>
            <p:cNvSpPr>
              <a:spLocks noChangeShapeType="1"/>
            </p:cNvSpPr>
            <p:nvPr/>
          </p:nvSpPr>
          <p:spPr bwMode="auto">
            <a:xfrm flipH="1" flipV="1">
              <a:off x="3103" y="3283"/>
              <a:ext cx="103" cy="304"/>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57" name="Line 160"/>
            <p:cNvSpPr>
              <a:spLocks noChangeShapeType="1"/>
            </p:cNvSpPr>
            <p:nvPr/>
          </p:nvSpPr>
          <p:spPr bwMode="auto">
            <a:xfrm>
              <a:off x="1865" y="2902"/>
              <a:ext cx="0" cy="703"/>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58" name="Text Box 167"/>
            <p:cNvSpPr txBox="1">
              <a:spLocks noChangeArrowheads="1"/>
            </p:cNvSpPr>
            <p:nvPr/>
          </p:nvSpPr>
          <p:spPr bwMode="auto">
            <a:xfrm>
              <a:off x="888" y="3190"/>
              <a:ext cx="408" cy="1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r>
                <a:rPr lang="fr-FR" sz="1000">
                  <a:solidFill>
                    <a:schemeClr val="tx1"/>
                  </a:solidFill>
                  <a:latin typeface="Calibri" pitchFamily="34" charset="0"/>
                </a:rPr>
                <a:t>Activités</a:t>
              </a:r>
            </a:p>
          </p:txBody>
        </p:sp>
        <p:sp>
          <p:nvSpPr>
            <p:cNvPr id="59" name="Text Box 168"/>
            <p:cNvSpPr txBox="1">
              <a:spLocks noChangeArrowheads="1"/>
            </p:cNvSpPr>
            <p:nvPr/>
          </p:nvSpPr>
          <p:spPr bwMode="auto">
            <a:xfrm>
              <a:off x="2284" y="3086"/>
              <a:ext cx="408" cy="13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r>
                <a:rPr lang="fr-FR" sz="800">
                  <a:solidFill>
                    <a:schemeClr val="tx1"/>
                  </a:solidFill>
                  <a:latin typeface="Calibri" pitchFamily="34" charset="0"/>
                </a:rPr>
                <a:t>TD</a:t>
              </a:r>
            </a:p>
          </p:txBody>
        </p:sp>
        <p:sp>
          <p:nvSpPr>
            <p:cNvPr id="60" name="Text Box 169"/>
            <p:cNvSpPr txBox="1">
              <a:spLocks noChangeArrowheads="1"/>
            </p:cNvSpPr>
            <p:nvPr/>
          </p:nvSpPr>
          <p:spPr bwMode="auto">
            <a:xfrm>
              <a:off x="1524" y="3066"/>
              <a:ext cx="408" cy="14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r>
                <a:rPr lang="fr-FR" sz="900">
                  <a:latin typeface="Calibri" pitchFamily="34" charset="0"/>
                </a:rPr>
                <a:t>Cours</a:t>
              </a:r>
            </a:p>
          </p:txBody>
        </p:sp>
        <p:sp>
          <p:nvSpPr>
            <p:cNvPr id="61" name="Line 170"/>
            <p:cNvSpPr>
              <a:spLocks noChangeShapeType="1"/>
            </p:cNvSpPr>
            <p:nvPr/>
          </p:nvSpPr>
          <p:spPr bwMode="auto">
            <a:xfrm flipV="1">
              <a:off x="1960" y="3040"/>
              <a:ext cx="100" cy="588"/>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fr-FR"/>
            </a:p>
          </p:txBody>
        </p:sp>
        <p:sp>
          <p:nvSpPr>
            <p:cNvPr id="62" name="Text Box 171"/>
            <p:cNvSpPr txBox="1">
              <a:spLocks noChangeArrowheads="1"/>
            </p:cNvSpPr>
            <p:nvPr/>
          </p:nvSpPr>
          <p:spPr bwMode="auto">
            <a:xfrm>
              <a:off x="1516" y="3594"/>
              <a:ext cx="924" cy="2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r>
                <a:rPr lang="fr-FR" sz="900">
                  <a:solidFill>
                    <a:schemeClr val="tx1"/>
                  </a:solidFill>
                  <a:latin typeface="Calibri" pitchFamily="34" charset="0"/>
                </a:rPr>
                <a:t>Apport de </a:t>
              </a:r>
            </a:p>
            <a:p>
              <a:pPr eaLnBrk="1" hangingPunct="1">
                <a:spcBef>
                  <a:spcPct val="50000"/>
                </a:spcBef>
              </a:pPr>
              <a:r>
                <a:rPr lang="fr-FR" sz="900">
                  <a:solidFill>
                    <a:schemeClr val="tx1"/>
                  </a:solidFill>
                  <a:latin typeface="Calibri" pitchFamily="34" charset="0"/>
                </a:rPr>
                <a:t>connaissances</a:t>
              </a:r>
            </a:p>
          </p:txBody>
        </p:sp>
      </p:grpSp>
      <p:sp>
        <p:nvSpPr>
          <p:cNvPr id="8" name="Text Box 119"/>
          <p:cNvSpPr txBox="1">
            <a:spLocks noChangeArrowheads="1"/>
          </p:cNvSpPr>
          <p:nvPr/>
        </p:nvSpPr>
        <p:spPr bwMode="auto">
          <a:xfrm>
            <a:off x="4067944" y="3368164"/>
            <a:ext cx="2273422"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800" dirty="0">
                <a:solidFill>
                  <a:schemeClr val="tx1"/>
                </a:solidFill>
              </a:rPr>
              <a:t>Activités: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Exemple de chronologie 1</a:t>
            </a:r>
            <a:endParaRPr lang="fr-FR" dirty="0"/>
          </a:p>
        </p:txBody>
      </p:sp>
      <p:sp>
        <p:nvSpPr>
          <p:cNvPr id="5" name="Text Box 18"/>
          <p:cNvSpPr txBox="1">
            <a:spLocks noChangeArrowheads="1"/>
          </p:cNvSpPr>
          <p:nvPr/>
        </p:nvSpPr>
        <p:spPr bwMode="auto">
          <a:xfrm>
            <a:off x="6481118" y="2922165"/>
            <a:ext cx="19939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400" dirty="0">
                <a:solidFill>
                  <a:schemeClr val="tx1"/>
                </a:solidFill>
                <a:latin typeface="Calibri" pitchFamily="34" charset="0"/>
              </a:rPr>
              <a:t>Activités</a:t>
            </a:r>
          </a:p>
        </p:txBody>
      </p:sp>
      <p:sp>
        <p:nvSpPr>
          <p:cNvPr id="6" name="Text Box 19"/>
          <p:cNvSpPr txBox="1">
            <a:spLocks noChangeArrowheads="1"/>
          </p:cNvSpPr>
          <p:nvPr/>
        </p:nvSpPr>
        <p:spPr bwMode="auto">
          <a:xfrm>
            <a:off x="6677968" y="3163465"/>
            <a:ext cx="2466032" cy="12464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200" dirty="0">
                <a:solidFill>
                  <a:schemeClr val="tx1"/>
                </a:solidFill>
                <a:latin typeface="Calibri" pitchFamily="34" charset="0"/>
              </a:rPr>
              <a:t>EQ1: Robot tondeur</a:t>
            </a:r>
          </a:p>
          <a:p>
            <a:pPr algn="l" eaLnBrk="1" hangingPunct="1">
              <a:spcBef>
                <a:spcPct val="50000"/>
              </a:spcBef>
            </a:pPr>
            <a:r>
              <a:rPr lang="fr-FR" sz="1200" dirty="0">
                <a:solidFill>
                  <a:schemeClr val="tx1"/>
                </a:solidFill>
                <a:latin typeface="Calibri" pitchFamily="34" charset="0"/>
              </a:rPr>
              <a:t>EQ2: Volant à retour de force</a:t>
            </a:r>
          </a:p>
          <a:p>
            <a:pPr algn="l" eaLnBrk="1" hangingPunct="1">
              <a:spcBef>
                <a:spcPct val="50000"/>
              </a:spcBef>
            </a:pPr>
            <a:r>
              <a:rPr lang="fr-FR" sz="1200" dirty="0">
                <a:solidFill>
                  <a:schemeClr val="tx1"/>
                </a:solidFill>
                <a:latin typeface="Calibri" pitchFamily="34" charset="0"/>
              </a:rPr>
              <a:t>EQ3: Store </a:t>
            </a:r>
            <a:r>
              <a:rPr lang="fr-FR" sz="1200" dirty="0" err="1">
                <a:solidFill>
                  <a:schemeClr val="tx1"/>
                </a:solidFill>
                <a:latin typeface="Calibri" pitchFamily="34" charset="0"/>
              </a:rPr>
              <a:t>Somfy</a:t>
            </a:r>
            <a:endParaRPr lang="fr-FR" sz="1200" dirty="0">
              <a:solidFill>
                <a:schemeClr val="tx1"/>
              </a:solidFill>
              <a:latin typeface="Calibri" pitchFamily="34" charset="0"/>
            </a:endParaRPr>
          </a:p>
          <a:p>
            <a:pPr algn="l" eaLnBrk="1" hangingPunct="1">
              <a:spcBef>
                <a:spcPct val="50000"/>
              </a:spcBef>
            </a:pPr>
            <a:endParaRPr lang="fr-FR" sz="1800" b="0" dirty="0">
              <a:solidFill>
                <a:schemeClr val="tx1"/>
              </a:solidFill>
              <a:latin typeface="Calibri" pitchFamily="34" charset="0"/>
            </a:endParaRPr>
          </a:p>
        </p:txBody>
      </p:sp>
      <p:sp>
        <p:nvSpPr>
          <p:cNvPr id="7" name="Text Box 44"/>
          <p:cNvSpPr txBox="1">
            <a:spLocks noChangeArrowheads="1"/>
          </p:cNvSpPr>
          <p:nvPr/>
        </p:nvSpPr>
        <p:spPr bwMode="auto">
          <a:xfrm>
            <a:off x="444500" y="1268760"/>
            <a:ext cx="8699500" cy="646331"/>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1">
            <a:schemeClr val="accent2"/>
          </a:lnRef>
          <a:fillRef idx="3">
            <a:schemeClr val="accent2"/>
          </a:fillRef>
          <a:effectRef idx="2">
            <a:schemeClr val="accent2"/>
          </a:effectRef>
          <a:fontRef idx="minor">
            <a:schemeClr val="lt1"/>
          </a:fontRef>
        </p:style>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800" dirty="0" smtClean="0">
                <a:latin typeface="Calibri" pitchFamily="34" charset="0"/>
              </a:rPr>
              <a:t>Problématique : Quels </a:t>
            </a:r>
            <a:r>
              <a:rPr lang="fr-FR" sz="1800" dirty="0">
                <a:latin typeface="Calibri" pitchFamily="34" charset="0"/>
              </a:rPr>
              <a:t>sont les critères qui définissent le dimensionnement des composants de la </a:t>
            </a:r>
            <a:r>
              <a:rPr lang="fr-FR" sz="1800" dirty="0" smtClean="0">
                <a:latin typeface="Calibri" pitchFamily="34" charset="0"/>
              </a:rPr>
              <a:t>chaîne d’énergie</a:t>
            </a:r>
            <a:r>
              <a:rPr lang="fr-FR" sz="1800" dirty="0">
                <a:latin typeface="Calibri" pitchFamily="34" charset="0"/>
              </a:rPr>
              <a:t>? </a:t>
            </a:r>
          </a:p>
        </p:txBody>
      </p:sp>
      <p:sp>
        <p:nvSpPr>
          <p:cNvPr id="8" name="Text Box 45"/>
          <p:cNvSpPr txBox="1">
            <a:spLocks noChangeArrowheads="1"/>
          </p:cNvSpPr>
          <p:nvPr/>
        </p:nvSpPr>
        <p:spPr bwMode="auto">
          <a:xfrm>
            <a:off x="1187624" y="1916832"/>
            <a:ext cx="7569200"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r>
              <a:rPr lang="fr-FR" sz="1600" dirty="0">
                <a:solidFill>
                  <a:schemeClr val="tx1"/>
                </a:solidFill>
                <a:latin typeface="Calibri" pitchFamily="34" charset="0"/>
              </a:rPr>
              <a:t>Problèmes techniques:</a:t>
            </a:r>
          </a:p>
          <a:p>
            <a:pPr algn="l" eaLnBrk="1" hangingPunct="1"/>
            <a:r>
              <a:rPr lang="fr-FR" sz="1600" dirty="0">
                <a:solidFill>
                  <a:schemeClr val="tx1"/>
                </a:solidFill>
                <a:latin typeface="Calibri" pitchFamily="34" charset="0"/>
              </a:rPr>
              <a:t> 	</a:t>
            </a:r>
            <a:r>
              <a:rPr lang="fr-FR" sz="1600" i="1" dirty="0">
                <a:solidFill>
                  <a:schemeClr val="tx1"/>
                </a:solidFill>
                <a:latin typeface="Calibri" pitchFamily="34" charset="0"/>
              </a:rPr>
              <a:t>Quels matériaux utiliser pour réaliser la fonction transmettre l’énergie ?</a:t>
            </a:r>
            <a:r>
              <a:rPr lang="fr-FR" sz="1600" dirty="0">
                <a:solidFill>
                  <a:schemeClr val="tx1"/>
                </a:solidFill>
                <a:latin typeface="Calibri" pitchFamily="34" charset="0"/>
              </a:rPr>
              <a:t> </a:t>
            </a:r>
          </a:p>
          <a:p>
            <a:pPr algn="l" eaLnBrk="1" hangingPunct="1"/>
            <a:r>
              <a:rPr lang="fr-FR" sz="1600" dirty="0">
                <a:solidFill>
                  <a:schemeClr val="tx1"/>
                </a:solidFill>
                <a:latin typeface="Calibri" pitchFamily="34" charset="0"/>
              </a:rPr>
              <a:t>	</a:t>
            </a:r>
            <a:r>
              <a:rPr lang="fr-FR" sz="1600" i="1" dirty="0">
                <a:solidFill>
                  <a:schemeClr val="tx1"/>
                </a:solidFill>
                <a:latin typeface="Calibri" pitchFamily="34" charset="0"/>
              </a:rPr>
              <a:t>Quel actionneur utiliser pour transformer l’énergie ?</a:t>
            </a:r>
          </a:p>
          <a:p>
            <a:pPr algn="l" eaLnBrk="1" hangingPunct="1"/>
            <a:r>
              <a:rPr lang="fr-FR" sz="1600" i="1" dirty="0">
                <a:solidFill>
                  <a:schemeClr val="tx1"/>
                </a:solidFill>
                <a:latin typeface="Calibri" pitchFamily="34" charset="0"/>
              </a:rPr>
              <a:t>	Quelles structures utiliser pour Alimenter en énergie ?</a:t>
            </a:r>
          </a:p>
        </p:txBody>
      </p:sp>
      <p:pic>
        <p:nvPicPr>
          <p:cNvPr id="9" name="il_fi" descr="http://www.conseils-store.com/img/on-x/store-on-x-coffre.jpg"/>
          <p:cNvPicPr>
            <a:picLocks noChangeAspect="1" noChangeArrowheads="1"/>
          </p:cNvPicPr>
          <p:nvPr/>
        </p:nvPicPr>
        <p:blipFill>
          <a:blip r:embed="rId2" r:link="rId3" cstate="screen">
            <a:extLst>
              <a:ext uri="{28A0092B-C50C-407E-A947-70E740481C1C}">
                <a14:useLocalDpi xmlns:a14="http://schemas.microsoft.com/office/drawing/2010/main" xmlns="" val="0"/>
              </a:ext>
            </a:extLst>
          </a:blip>
          <a:srcRect/>
          <a:stretch>
            <a:fillRect/>
          </a:stretch>
        </p:blipFill>
        <p:spPr bwMode="auto">
          <a:xfrm>
            <a:off x="4771381" y="3274590"/>
            <a:ext cx="1073150" cy="80645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47"/>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2128193" y="3274590"/>
            <a:ext cx="950913" cy="838200"/>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rgbClr val="FFFFFF"/>
                </a:solidFill>
              </a14:hiddenFill>
            </a:ext>
          </a:extLst>
        </p:spPr>
      </p:pic>
      <p:pic>
        <p:nvPicPr>
          <p:cNvPr id="11" name="Picture 48"/>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3441056" y="3307928"/>
            <a:ext cx="1028700" cy="784225"/>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2" name="Group 61"/>
          <p:cNvGrpSpPr>
            <a:grpSpLocks/>
          </p:cNvGrpSpPr>
          <p:nvPr/>
        </p:nvGrpSpPr>
        <p:grpSpPr bwMode="auto">
          <a:xfrm>
            <a:off x="718493" y="4173115"/>
            <a:ext cx="8185150" cy="2208213"/>
            <a:chOff x="522" y="2460"/>
            <a:chExt cx="5156" cy="1391"/>
          </a:xfrm>
        </p:grpSpPr>
        <p:sp>
          <p:nvSpPr>
            <p:cNvPr id="13" name="AutoShape 4"/>
            <p:cNvSpPr>
              <a:spLocks noChangeArrowheads="1"/>
            </p:cNvSpPr>
            <p:nvPr/>
          </p:nvSpPr>
          <p:spPr bwMode="auto">
            <a:xfrm>
              <a:off x="667" y="2460"/>
              <a:ext cx="5011" cy="1261"/>
            </a:xfrm>
            <a:prstGeom prst="rightArrow">
              <a:avLst>
                <a:gd name="adj1" fmla="val 40685"/>
                <a:gd name="adj2" fmla="val 12455"/>
              </a:avLst>
            </a:prstGeom>
            <a:solidFill>
              <a:srgbClr val="FF99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4" name="Rectangle 5"/>
            <p:cNvSpPr>
              <a:spLocks noChangeArrowheads="1"/>
            </p:cNvSpPr>
            <p:nvPr/>
          </p:nvSpPr>
          <p:spPr bwMode="auto">
            <a:xfrm>
              <a:off x="665" y="2829"/>
              <a:ext cx="353" cy="521"/>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5" name="Rectangle 6"/>
            <p:cNvSpPr>
              <a:spLocks noChangeArrowheads="1"/>
            </p:cNvSpPr>
            <p:nvPr/>
          </p:nvSpPr>
          <p:spPr bwMode="auto">
            <a:xfrm>
              <a:off x="1004" y="2830"/>
              <a:ext cx="3322" cy="521"/>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6" name="Rectangle 7"/>
            <p:cNvSpPr>
              <a:spLocks noChangeArrowheads="1"/>
            </p:cNvSpPr>
            <p:nvPr/>
          </p:nvSpPr>
          <p:spPr bwMode="auto">
            <a:xfrm>
              <a:off x="4922" y="2831"/>
              <a:ext cx="584" cy="519"/>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7" name="Rectangle 8"/>
            <p:cNvSpPr>
              <a:spLocks noChangeArrowheads="1"/>
            </p:cNvSpPr>
            <p:nvPr/>
          </p:nvSpPr>
          <p:spPr bwMode="auto">
            <a:xfrm>
              <a:off x="4117" y="2830"/>
              <a:ext cx="474" cy="519"/>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8" name="Rectangle 9"/>
            <p:cNvSpPr>
              <a:spLocks noChangeArrowheads="1"/>
            </p:cNvSpPr>
            <p:nvPr/>
          </p:nvSpPr>
          <p:spPr bwMode="auto">
            <a:xfrm>
              <a:off x="4585" y="2830"/>
              <a:ext cx="337" cy="519"/>
            </a:xfrm>
            <a:prstGeom prst="rect">
              <a:avLst/>
            </a:prstGeom>
            <a:solidFill>
              <a:srgbClr val="80008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19" name="Rectangle 10"/>
            <p:cNvSpPr>
              <a:spLocks noChangeArrowheads="1"/>
            </p:cNvSpPr>
            <p:nvPr/>
          </p:nvSpPr>
          <p:spPr bwMode="auto">
            <a:xfrm>
              <a:off x="5247" y="3123"/>
              <a:ext cx="259" cy="225"/>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20" name="Rectangle 11"/>
            <p:cNvSpPr>
              <a:spLocks noChangeArrowheads="1"/>
            </p:cNvSpPr>
            <p:nvPr/>
          </p:nvSpPr>
          <p:spPr bwMode="auto">
            <a:xfrm>
              <a:off x="2340" y="3096"/>
              <a:ext cx="244" cy="252"/>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21" name="Rectangle 12"/>
            <p:cNvSpPr>
              <a:spLocks noChangeArrowheads="1"/>
            </p:cNvSpPr>
            <p:nvPr/>
          </p:nvSpPr>
          <p:spPr bwMode="auto">
            <a:xfrm>
              <a:off x="3183" y="2831"/>
              <a:ext cx="257" cy="268"/>
            </a:xfrm>
            <a:prstGeom prst="rect">
              <a:avLst/>
            </a:prstGeom>
            <a:solidFill>
              <a:srgbClr val="FF66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22" name="Text Box 13"/>
            <p:cNvSpPr txBox="1">
              <a:spLocks noChangeArrowheads="1"/>
            </p:cNvSpPr>
            <p:nvPr/>
          </p:nvSpPr>
          <p:spPr bwMode="auto">
            <a:xfrm>
              <a:off x="4086" y="3428"/>
              <a:ext cx="679" cy="2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900">
                  <a:solidFill>
                    <a:schemeClr val="tx1"/>
                  </a:solidFill>
                  <a:latin typeface="Calibri" pitchFamily="34" charset="0"/>
                </a:rPr>
                <a:t>Préparation</a:t>
              </a:r>
            </a:p>
            <a:p>
              <a:pPr algn="l" eaLnBrk="1" hangingPunct="1">
                <a:spcBef>
                  <a:spcPct val="50000"/>
                </a:spcBef>
              </a:pPr>
              <a:r>
                <a:rPr lang="fr-FR" sz="900">
                  <a:solidFill>
                    <a:schemeClr val="tx1"/>
                  </a:solidFill>
                  <a:latin typeface="Calibri" pitchFamily="34" charset="0"/>
                </a:rPr>
                <a:t>Soutenance</a:t>
              </a:r>
            </a:p>
          </p:txBody>
        </p:sp>
        <p:sp>
          <p:nvSpPr>
            <p:cNvPr id="23" name="Text Box 14"/>
            <p:cNvSpPr txBox="1">
              <a:spLocks noChangeArrowheads="1"/>
            </p:cNvSpPr>
            <p:nvPr/>
          </p:nvSpPr>
          <p:spPr bwMode="auto">
            <a:xfrm>
              <a:off x="4581" y="3419"/>
              <a:ext cx="679" cy="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900">
                  <a:solidFill>
                    <a:schemeClr val="tx1"/>
                  </a:solidFill>
                  <a:latin typeface="Calibri" pitchFamily="34" charset="0"/>
                </a:rPr>
                <a:t>Soutenance</a:t>
              </a:r>
            </a:p>
          </p:txBody>
        </p:sp>
        <p:sp>
          <p:nvSpPr>
            <p:cNvPr id="24" name="Line 15"/>
            <p:cNvSpPr>
              <a:spLocks noChangeShapeType="1"/>
            </p:cNvSpPr>
            <p:nvPr/>
          </p:nvSpPr>
          <p:spPr bwMode="auto">
            <a:xfrm>
              <a:off x="4736" y="3254"/>
              <a:ext cx="73" cy="195"/>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5" name="Line 16"/>
            <p:cNvSpPr>
              <a:spLocks noChangeShapeType="1"/>
            </p:cNvSpPr>
            <p:nvPr/>
          </p:nvSpPr>
          <p:spPr bwMode="auto">
            <a:xfrm flipV="1">
              <a:off x="4386" y="3032"/>
              <a:ext cx="131" cy="431"/>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6" name="Text Box 17"/>
            <p:cNvSpPr txBox="1">
              <a:spLocks noChangeArrowheads="1"/>
            </p:cNvSpPr>
            <p:nvPr/>
          </p:nvSpPr>
          <p:spPr bwMode="auto">
            <a:xfrm>
              <a:off x="4951" y="2925"/>
              <a:ext cx="570"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200"/>
                <a:t>Synthèse</a:t>
              </a:r>
            </a:p>
          </p:txBody>
        </p:sp>
        <p:sp>
          <p:nvSpPr>
            <p:cNvPr id="27" name="AutoShape 20"/>
            <p:cNvSpPr>
              <a:spLocks/>
            </p:cNvSpPr>
            <p:nvPr/>
          </p:nvSpPr>
          <p:spPr bwMode="auto">
            <a:xfrm rot="5400000">
              <a:off x="1293" y="2134"/>
              <a:ext cx="58" cy="1183"/>
            </a:xfrm>
            <a:prstGeom prst="leftBracket">
              <a:avLst>
                <a:gd name="adj" fmla="val 169971"/>
              </a:avLst>
            </a:prstGeom>
            <a:noFill/>
            <a:ln w="12700">
              <a:solidFill>
                <a:schemeClr val="accent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28" name="Text Box 21"/>
            <p:cNvSpPr txBox="1">
              <a:spLocks noChangeArrowheads="1"/>
            </p:cNvSpPr>
            <p:nvPr/>
          </p:nvSpPr>
          <p:spPr bwMode="auto">
            <a:xfrm>
              <a:off x="1209" y="2516"/>
              <a:ext cx="503"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200">
                  <a:solidFill>
                    <a:schemeClr val="accent1"/>
                  </a:solidFill>
                </a:rPr>
                <a:t>S1</a:t>
              </a:r>
            </a:p>
          </p:txBody>
        </p:sp>
        <p:sp>
          <p:nvSpPr>
            <p:cNvPr id="29" name="AutoShape 22"/>
            <p:cNvSpPr>
              <a:spLocks/>
            </p:cNvSpPr>
            <p:nvPr/>
          </p:nvSpPr>
          <p:spPr bwMode="auto">
            <a:xfrm rot="5400000">
              <a:off x="2678" y="1996"/>
              <a:ext cx="49" cy="1461"/>
            </a:xfrm>
            <a:prstGeom prst="leftBracket">
              <a:avLst>
                <a:gd name="adj" fmla="val 248469"/>
              </a:avLst>
            </a:prstGeom>
            <a:noFill/>
            <a:ln w="12700">
              <a:solidFill>
                <a:schemeClr val="accent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0" name="AutoShape 23"/>
            <p:cNvSpPr>
              <a:spLocks/>
            </p:cNvSpPr>
            <p:nvPr/>
          </p:nvSpPr>
          <p:spPr bwMode="auto">
            <a:xfrm rot="5400000">
              <a:off x="3984" y="2173"/>
              <a:ext cx="65" cy="1096"/>
            </a:xfrm>
            <a:prstGeom prst="leftBracket">
              <a:avLst>
                <a:gd name="adj" fmla="val 140513"/>
              </a:avLst>
            </a:prstGeom>
            <a:noFill/>
            <a:ln w="12700">
              <a:solidFill>
                <a:schemeClr val="accent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1" name="Text Box 24"/>
            <p:cNvSpPr txBox="1">
              <a:spLocks noChangeArrowheads="1"/>
            </p:cNvSpPr>
            <p:nvPr/>
          </p:nvSpPr>
          <p:spPr bwMode="auto">
            <a:xfrm>
              <a:off x="2546" y="2528"/>
              <a:ext cx="5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200">
                  <a:solidFill>
                    <a:schemeClr val="accent1"/>
                  </a:solidFill>
                </a:rPr>
                <a:t>S2</a:t>
              </a:r>
            </a:p>
          </p:txBody>
        </p:sp>
        <p:sp>
          <p:nvSpPr>
            <p:cNvPr id="32" name="Text Box 25"/>
            <p:cNvSpPr txBox="1">
              <a:spLocks noChangeArrowheads="1"/>
            </p:cNvSpPr>
            <p:nvPr/>
          </p:nvSpPr>
          <p:spPr bwMode="auto">
            <a:xfrm>
              <a:off x="3861" y="2512"/>
              <a:ext cx="5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200">
                  <a:solidFill>
                    <a:schemeClr val="accent1"/>
                  </a:solidFill>
                </a:rPr>
                <a:t>S3</a:t>
              </a:r>
            </a:p>
          </p:txBody>
        </p:sp>
        <p:sp>
          <p:nvSpPr>
            <p:cNvPr id="33" name="AutoShape 26"/>
            <p:cNvSpPr>
              <a:spLocks/>
            </p:cNvSpPr>
            <p:nvPr/>
          </p:nvSpPr>
          <p:spPr bwMode="auto">
            <a:xfrm rot="5400000">
              <a:off x="5022" y="2267"/>
              <a:ext cx="42" cy="898"/>
            </a:xfrm>
            <a:prstGeom prst="leftBracket">
              <a:avLst>
                <a:gd name="adj" fmla="val 178175"/>
              </a:avLst>
            </a:prstGeom>
            <a:noFill/>
            <a:ln w="12700">
              <a:solidFill>
                <a:schemeClr val="accent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4" name="Text Box 27"/>
            <p:cNvSpPr txBox="1">
              <a:spLocks noChangeArrowheads="1"/>
            </p:cNvSpPr>
            <p:nvPr/>
          </p:nvSpPr>
          <p:spPr bwMode="auto">
            <a:xfrm>
              <a:off x="4915" y="2530"/>
              <a:ext cx="504" cy="1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pPr>
              <a:r>
                <a:rPr lang="fr-FR" sz="1200">
                  <a:solidFill>
                    <a:schemeClr val="accent1"/>
                  </a:solidFill>
                </a:rPr>
                <a:t>S4</a:t>
              </a:r>
            </a:p>
          </p:txBody>
        </p:sp>
        <p:sp>
          <p:nvSpPr>
            <p:cNvPr id="35" name="Oval 28"/>
            <p:cNvSpPr>
              <a:spLocks noChangeArrowheads="1"/>
            </p:cNvSpPr>
            <p:nvPr/>
          </p:nvSpPr>
          <p:spPr bwMode="auto">
            <a:xfrm>
              <a:off x="1706" y="2859"/>
              <a:ext cx="174" cy="17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36" name="Oval 29"/>
            <p:cNvSpPr>
              <a:spLocks noChangeArrowheads="1"/>
            </p:cNvSpPr>
            <p:nvPr/>
          </p:nvSpPr>
          <p:spPr bwMode="auto">
            <a:xfrm>
              <a:off x="2571" y="2861"/>
              <a:ext cx="180" cy="1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pic>
          <p:nvPicPr>
            <p:cNvPr id="37" name="Picture 30"/>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2785" y="3523"/>
              <a:ext cx="186" cy="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31"/>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2418" y="3524"/>
              <a:ext cx="162" cy="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32"/>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5236" y="3651"/>
              <a:ext cx="186" cy="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33"/>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4777" y="3658"/>
              <a:ext cx="186" cy="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 name="Picture 34"/>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4615" y="3660"/>
              <a:ext cx="163" cy="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35"/>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5089" y="3653"/>
              <a:ext cx="162" cy="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3" name="AutoShape 36"/>
            <p:cNvSpPr>
              <a:spLocks/>
            </p:cNvSpPr>
            <p:nvPr/>
          </p:nvSpPr>
          <p:spPr bwMode="auto">
            <a:xfrm rot="5400000" flipH="1" flipV="1">
              <a:off x="2545" y="1890"/>
              <a:ext cx="83" cy="3056"/>
            </a:xfrm>
            <a:prstGeom prst="leftBracket">
              <a:avLst>
                <a:gd name="adj" fmla="val 306827"/>
              </a:avLst>
            </a:prstGeom>
            <a:noFill/>
            <a:ln w="12700">
              <a:solidFill>
                <a:schemeClr val="tx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pic>
          <p:nvPicPr>
            <p:cNvPr id="44" name="Picture 37"/>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735" y="3505"/>
              <a:ext cx="186" cy="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38"/>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4287" y="3672"/>
              <a:ext cx="186" cy="1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 name="Rectangle 39"/>
            <p:cNvSpPr>
              <a:spLocks noChangeArrowheads="1"/>
            </p:cNvSpPr>
            <p:nvPr/>
          </p:nvSpPr>
          <p:spPr bwMode="auto">
            <a:xfrm>
              <a:off x="3042" y="2828"/>
              <a:ext cx="142" cy="522"/>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47" name="Rectangle 40"/>
            <p:cNvSpPr>
              <a:spLocks noChangeArrowheads="1"/>
            </p:cNvSpPr>
            <p:nvPr/>
          </p:nvSpPr>
          <p:spPr bwMode="auto">
            <a:xfrm>
              <a:off x="3778" y="2830"/>
              <a:ext cx="118" cy="519"/>
            </a:xfrm>
            <a:prstGeom prst="rect">
              <a:avLst/>
            </a:prstGeom>
            <a:solidFill>
              <a:srgbClr val="80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48" name="Line 49"/>
            <p:cNvSpPr>
              <a:spLocks noChangeShapeType="1"/>
            </p:cNvSpPr>
            <p:nvPr/>
          </p:nvSpPr>
          <p:spPr bwMode="auto">
            <a:xfrm>
              <a:off x="880" y="2483"/>
              <a:ext cx="4572" cy="0"/>
            </a:xfrm>
            <a:prstGeom prst="line">
              <a:avLst/>
            </a:prstGeom>
            <a:noFill/>
            <a:ln w="9525">
              <a:solidFill>
                <a:schemeClr val="tx1"/>
              </a:solidFill>
              <a:prstDash val="dash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49" name="Rectangle 50"/>
            <p:cNvSpPr>
              <a:spLocks noChangeArrowheads="1"/>
            </p:cNvSpPr>
            <p:nvPr/>
          </p:nvSpPr>
          <p:spPr bwMode="auto">
            <a:xfrm>
              <a:off x="1998" y="3097"/>
              <a:ext cx="345" cy="25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fr-FR"/>
            </a:p>
          </p:txBody>
        </p:sp>
        <p:sp>
          <p:nvSpPr>
            <p:cNvPr id="50" name="Line 51"/>
            <p:cNvSpPr>
              <a:spLocks noChangeShapeType="1"/>
            </p:cNvSpPr>
            <p:nvPr/>
          </p:nvSpPr>
          <p:spPr bwMode="auto">
            <a:xfrm>
              <a:off x="962" y="3097"/>
              <a:ext cx="3159"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pic>
          <p:nvPicPr>
            <p:cNvPr id="51" name="Picture 52"/>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522" y="3154"/>
              <a:ext cx="121" cy="1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2" name="Picture 53"/>
            <p:cNvPicPr>
              <a:picLocks noChangeAspect="1" noChangeArrowheads="1"/>
            </p:cNvPicPr>
            <p:nvPr/>
          </p:nvPicPr>
          <p:blipFill>
            <a:blip r:embed="rId9" cstate="screen">
              <a:extLst>
                <a:ext uri="{28A0092B-C50C-407E-A947-70E740481C1C}">
                  <a14:useLocalDpi xmlns:a14="http://schemas.microsoft.com/office/drawing/2010/main" xmlns="" val="0"/>
                </a:ext>
              </a:extLst>
            </a:blip>
            <a:srcRect/>
            <a:stretch>
              <a:fillRect/>
            </a:stretch>
          </p:blipFill>
          <p:spPr bwMode="auto">
            <a:xfrm>
              <a:off x="522" y="2885"/>
              <a:ext cx="125" cy="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Construction de la progression</a:t>
            </a:r>
            <a:endParaRPr lang="fr-FR" dirty="0"/>
          </a:p>
        </p:txBody>
      </p:sp>
      <p:pic>
        <p:nvPicPr>
          <p:cNvPr id="5" name="Image 4"/>
          <p:cNvPicPr/>
          <p:nvPr/>
        </p:nvPicPr>
        <p:blipFill>
          <a:blip r:embed="rId2" cstate="screen">
            <a:clrChange>
              <a:clrFrom>
                <a:srgbClr val="FFFFFF"/>
              </a:clrFrom>
              <a:clrTo>
                <a:srgbClr val="FFFFFF">
                  <a:alpha val="0"/>
                </a:srgbClr>
              </a:clrTo>
            </a:clrChange>
          </a:blip>
          <a:srcRect/>
          <a:stretch>
            <a:fillRect/>
          </a:stretch>
        </p:blipFill>
        <p:spPr bwMode="auto">
          <a:xfrm>
            <a:off x="179512" y="980728"/>
            <a:ext cx="8640960" cy="587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Processus de création de la séquence</a:t>
            </a:r>
            <a:endParaRPr lang="fr-FR" dirty="0"/>
          </a:p>
        </p:txBody>
      </p:sp>
      <p:graphicFrame>
        <p:nvGraphicFramePr>
          <p:cNvPr id="4" name="Diagramme 3"/>
          <p:cNvGraphicFramePr/>
          <p:nvPr/>
        </p:nvGraphicFramePr>
        <p:xfrm>
          <a:off x="323528" y="2348880"/>
          <a:ext cx="6648400"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395536" y="1412776"/>
            <a:ext cx="7704856" cy="923330"/>
          </a:xfrm>
          <a:prstGeom prst="rect">
            <a:avLst/>
          </a:prstGeom>
          <a:noFill/>
        </p:spPr>
        <p:txBody>
          <a:bodyPr wrap="square" rtlCol="0">
            <a:spAutoFit/>
          </a:bodyPr>
          <a:lstStyle/>
          <a:p>
            <a:r>
              <a:rPr lang="fr-FR" dirty="0" smtClean="0"/>
              <a:t>Les centres d’intérêts et les objectifs opérationnels sont définis en amont dans le plan de formation. Pour concevoir la séquence, le professeur doit</a:t>
            </a:r>
            <a:endParaRPr lang="fr-FR" dirty="0"/>
          </a:p>
        </p:txBody>
      </p:sp>
      <p:grpSp>
        <p:nvGrpSpPr>
          <p:cNvPr id="9" name="Groupe 8"/>
          <p:cNvGrpSpPr/>
          <p:nvPr/>
        </p:nvGrpSpPr>
        <p:grpSpPr>
          <a:xfrm>
            <a:off x="6156176" y="3140968"/>
            <a:ext cx="2612709" cy="1800200"/>
            <a:chOff x="6156176" y="3140968"/>
            <a:chExt cx="2612709" cy="1800200"/>
          </a:xfrm>
        </p:grpSpPr>
        <p:sp>
          <p:nvSpPr>
            <p:cNvPr id="6" name="Parenthèse fermante 5"/>
            <p:cNvSpPr/>
            <p:nvPr/>
          </p:nvSpPr>
          <p:spPr>
            <a:xfrm>
              <a:off x="6156176" y="3140968"/>
              <a:ext cx="144016" cy="1800200"/>
            </a:xfrm>
            <a:prstGeom prst="rightBracket">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7" name="Flèche droite 6"/>
            <p:cNvSpPr/>
            <p:nvPr/>
          </p:nvSpPr>
          <p:spPr>
            <a:xfrm>
              <a:off x="6372200" y="3933056"/>
              <a:ext cx="648072" cy="288032"/>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8" name="ZoneTexte 7"/>
            <p:cNvSpPr txBox="1"/>
            <p:nvPr/>
          </p:nvSpPr>
          <p:spPr>
            <a:xfrm>
              <a:off x="7092280" y="3741415"/>
              <a:ext cx="1676605"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dirty="0" smtClean="0"/>
                <a:t>Démarche de créativité</a:t>
              </a:r>
              <a:endParaRPr lang="fr-FR"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01F0203-6C66-4A36-98EB-18E8C8856C02}"/>
                                            </p:graphicEl>
                                          </p:spTgt>
                                        </p:tgtEl>
                                        <p:attrNameLst>
                                          <p:attrName>style.visibility</p:attrName>
                                        </p:attrNameLst>
                                      </p:cBhvr>
                                      <p:to>
                                        <p:strVal val="visible"/>
                                      </p:to>
                                    </p:set>
                                    <p:animEffect transition="in" filter="fade">
                                      <p:cBhvr>
                                        <p:cTn id="7" dur="2000"/>
                                        <p:tgtEl>
                                          <p:spTgt spid="4">
                                            <p:graphicEl>
                                              <a:dgm id="{001F0203-6C66-4A36-98EB-18E8C8856C0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301CAB62-1E70-4C9B-82A9-CEB8155A8893}"/>
                                            </p:graphicEl>
                                          </p:spTgt>
                                        </p:tgtEl>
                                        <p:attrNameLst>
                                          <p:attrName>style.visibility</p:attrName>
                                        </p:attrNameLst>
                                      </p:cBhvr>
                                      <p:to>
                                        <p:strVal val="visible"/>
                                      </p:to>
                                    </p:set>
                                    <p:animEffect transition="in" filter="fade">
                                      <p:cBhvr>
                                        <p:cTn id="12" dur="2000"/>
                                        <p:tgtEl>
                                          <p:spTgt spid="4">
                                            <p:graphicEl>
                                              <a:dgm id="{301CAB62-1E70-4C9B-82A9-CEB8155A8893}"/>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8BB8F8AF-E4D6-4D5C-9659-108B8D9783B0}"/>
                                            </p:graphicEl>
                                          </p:spTgt>
                                        </p:tgtEl>
                                        <p:attrNameLst>
                                          <p:attrName>style.visibility</p:attrName>
                                        </p:attrNameLst>
                                      </p:cBhvr>
                                      <p:to>
                                        <p:strVal val="visible"/>
                                      </p:to>
                                    </p:set>
                                    <p:animEffect transition="in" filter="fade">
                                      <p:cBhvr>
                                        <p:cTn id="15" dur="2000"/>
                                        <p:tgtEl>
                                          <p:spTgt spid="4">
                                            <p:graphicEl>
                                              <a:dgm id="{8BB8F8AF-E4D6-4D5C-9659-108B8D9783B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6A05F84C-10A6-460E-ABD0-1AA7EFF28815}"/>
                                            </p:graphicEl>
                                          </p:spTgt>
                                        </p:tgtEl>
                                        <p:attrNameLst>
                                          <p:attrName>style.visibility</p:attrName>
                                        </p:attrNameLst>
                                      </p:cBhvr>
                                      <p:to>
                                        <p:strVal val="visible"/>
                                      </p:to>
                                    </p:set>
                                    <p:animEffect transition="in" filter="fade">
                                      <p:cBhvr>
                                        <p:cTn id="20" dur="2000"/>
                                        <p:tgtEl>
                                          <p:spTgt spid="4">
                                            <p:graphicEl>
                                              <a:dgm id="{6A05F84C-10A6-460E-ABD0-1AA7EFF28815}"/>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42A856D8-2417-459E-A2D8-655DF3EB87A0}"/>
                                            </p:graphicEl>
                                          </p:spTgt>
                                        </p:tgtEl>
                                        <p:attrNameLst>
                                          <p:attrName>style.visibility</p:attrName>
                                        </p:attrNameLst>
                                      </p:cBhvr>
                                      <p:to>
                                        <p:strVal val="visible"/>
                                      </p:to>
                                    </p:set>
                                    <p:animEffect transition="in" filter="fade">
                                      <p:cBhvr>
                                        <p:cTn id="23" dur="2000"/>
                                        <p:tgtEl>
                                          <p:spTgt spid="4">
                                            <p:graphicEl>
                                              <a:dgm id="{42A856D8-2417-459E-A2D8-655DF3EB87A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22BC06D2-93EB-4DDA-80A6-63700B9F803D}"/>
                                            </p:graphicEl>
                                          </p:spTgt>
                                        </p:tgtEl>
                                        <p:attrNameLst>
                                          <p:attrName>style.visibility</p:attrName>
                                        </p:attrNameLst>
                                      </p:cBhvr>
                                      <p:to>
                                        <p:strVal val="visible"/>
                                      </p:to>
                                    </p:set>
                                    <p:animEffect transition="in" filter="fade">
                                      <p:cBhvr>
                                        <p:cTn id="28" dur="2000"/>
                                        <p:tgtEl>
                                          <p:spTgt spid="4">
                                            <p:graphicEl>
                                              <a:dgm id="{22BC06D2-93EB-4DDA-80A6-63700B9F803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2FEB9259-EA9F-4FA2-AD89-6FF1B577949A}"/>
                                            </p:graphicEl>
                                          </p:spTgt>
                                        </p:tgtEl>
                                        <p:attrNameLst>
                                          <p:attrName>style.visibility</p:attrName>
                                        </p:attrNameLst>
                                      </p:cBhvr>
                                      <p:to>
                                        <p:strVal val="visible"/>
                                      </p:to>
                                    </p:set>
                                    <p:animEffect transition="in" filter="fade">
                                      <p:cBhvr>
                                        <p:cTn id="31" dur="2000"/>
                                        <p:tgtEl>
                                          <p:spTgt spid="4">
                                            <p:graphicEl>
                                              <a:dgm id="{2FEB9259-EA9F-4FA2-AD89-6FF1B577949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027B7921-6933-44AC-979C-45974D455A24}"/>
                                            </p:graphicEl>
                                          </p:spTgt>
                                        </p:tgtEl>
                                        <p:attrNameLst>
                                          <p:attrName>style.visibility</p:attrName>
                                        </p:attrNameLst>
                                      </p:cBhvr>
                                      <p:to>
                                        <p:strVal val="visible"/>
                                      </p:to>
                                    </p:set>
                                    <p:animEffect transition="in" filter="fade">
                                      <p:cBhvr>
                                        <p:cTn id="36" dur="2000"/>
                                        <p:tgtEl>
                                          <p:spTgt spid="4">
                                            <p:graphicEl>
                                              <a:dgm id="{027B7921-6933-44AC-979C-45974D455A24}"/>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E686DB5B-481A-4F9F-B35D-F7821F1A8FFE}"/>
                                            </p:graphicEl>
                                          </p:spTgt>
                                        </p:tgtEl>
                                        <p:attrNameLst>
                                          <p:attrName>style.visibility</p:attrName>
                                        </p:attrNameLst>
                                      </p:cBhvr>
                                      <p:to>
                                        <p:strVal val="visible"/>
                                      </p:to>
                                    </p:set>
                                    <p:animEffect transition="in" filter="fade">
                                      <p:cBhvr>
                                        <p:cTn id="39" dur="2000"/>
                                        <p:tgtEl>
                                          <p:spTgt spid="4">
                                            <p:graphicEl>
                                              <a:dgm id="{E686DB5B-481A-4F9F-B35D-F7821F1A8FFE}"/>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35" presetClass="emph" presetSubtype="0" repeatCount="indefinite" fill="hold" nodeType="withEffect">
                                  <p:stCondLst>
                                    <p:cond delay="0"/>
                                  </p:stCondLst>
                                  <p:childTnLst>
                                    <p:anim calcmode="discrete" valueType="str">
                                      <p:cBhvr>
                                        <p:cTn id="46" dur="2000" fill="hold"/>
                                        <p:tgtEl>
                                          <p:spTgt spid="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9"/>
            <a:ext cx="8229600" cy="1371608"/>
          </a:xfrm>
        </p:spPr>
        <p:txBody>
          <a:bodyPr>
            <a:normAutofit lnSpcReduction="10000"/>
          </a:bodyPr>
          <a:lstStyle/>
          <a:p>
            <a:r>
              <a:rPr lang="fr-FR" dirty="0" smtClean="0"/>
              <a:t>Sortir de l’inertie psychologique</a:t>
            </a:r>
          </a:p>
          <a:p>
            <a:r>
              <a:rPr lang="fr-FR" dirty="0" smtClean="0"/>
              <a:t>Mettre en œuvre les démarches connues de génération d’idées pour innover</a:t>
            </a:r>
            <a:endParaRPr lang="fr-FR" dirty="0"/>
          </a:p>
        </p:txBody>
      </p:sp>
      <p:sp>
        <p:nvSpPr>
          <p:cNvPr id="3" name="Titre 2"/>
          <p:cNvSpPr>
            <a:spLocks noGrp="1"/>
          </p:cNvSpPr>
          <p:nvPr>
            <p:ph type="title"/>
          </p:nvPr>
        </p:nvSpPr>
        <p:spPr/>
        <p:txBody>
          <a:bodyPr/>
          <a:lstStyle/>
          <a:p>
            <a:r>
              <a:rPr lang="fr-FR" dirty="0" smtClean="0"/>
              <a:t>De la créativité pédagogique</a:t>
            </a:r>
            <a:endParaRPr lang="fr-FR" dirty="0"/>
          </a:p>
        </p:txBody>
      </p:sp>
      <p:pic>
        <p:nvPicPr>
          <p:cNvPr id="4" name="Picture 17"/>
          <p:cNvPicPr>
            <a:picLocks noChangeAspect="1" noChangeArrowheads="1"/>
          </p:cNvPicPr>
          <p:nvPr/>
        </p:nvPicPr>
        <p:blipFill>
          <a:blip r:embed="rId2" cstate="screen">
            <a:lum bright="-4000" contrast="-24000"/>
            <a:extLst>
              <a:ext uri="{28A0092B-C50C-407E-A947-70E740481C1C}">
                <a14:useLocalDpi xmlns:a14="http://schemas.microsoft.com/office/drawing/2010/main" xmlns="" val="0"/>
              </a:ext>
            </a:extLst>
          </a:blip>
          <a:srcRect/>
          <a:stretch>
            <a:fillRect/>
          </a:stretch>
        </p:blipFill>
        <p:spPr bwMode="auto">
          <a:xfrm>
            <a:off x="3997531" y="2780928"/>
            <a:ext cx="4921419" cy="37691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22" descr="2010"/>
          <p:cNvPicPr>
            <a:picLocks noChangeAspect="1" noChangeArrowheads="1"/>
          </p:cNvPicPr>
          <p:nvPr/>
        </p:nvPicPr>
        <p:blipFill>
          <a:blip r:embed="rId3" cstate="screen">
            <a:lum bright="8000" contrast="40000"/>
            <a:extLst>
              <a:ext uri="{28A0092B-C50C-407E-A947-70E740481C1C}">
                <a14:useLocalDpi xmlns:a14="http://schemas.microsoft.com/office/drawing/2010/main" xmlns="" val="0"/>
              </a:ext>
            </a:extLst>
          </a:blip>
          <a:srcRect/>
          <a:stretch>
            <a:fillRect/>
          </a:stretch>
        </p:blipFill>
        <p:spPr bwMode="auto">
          <a:xfrm>
            <a:off x="35496" y="2985997"/>
            <a:ext cx="4231752" cy="31712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99392"/>
            <a:ext cx="8686800" cy="1143000"/>
          </a:xfrm>
        </p:spPr>
        <p:txBody>
          <a:bodyPr>
            <a:normAutofit fontScale="90000"/>
          </a:bodyPr>
          <a:lstStyle/>
          <a:p>
            <a:r>
              <a:rPr lang="fr-FR" dirty="0" smtClean="0"/>
              <a:t>Exemple : propriétés des matériaux</a:t>
            </a:r>
            <a:endParaRPr lang="fr-FR" dirty="0"/>
          </a:p>
        </p:txBody>
      </p:sp>
      <p:pic>
        <p:nvPicPr>
          <p:cNvPr id="4" name="Picture 5" descr="MindMapS3"/>
          <p:cNvPicPr>
            <a:picLocks noGrp="1" noChangeAspect="1" noChangeArrowheads="1"/>
          </p:cNvPicPr>
          <p:nvPr>
            <p:ph idx="1"/>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51520" y="601123"/>
            <a:ext cx="8440611" cy="614024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8964488" y="1412776"/>
            <a:ext cx="8229600" cy="2451728"/>
          </a:xfrm>
        </p:spPr>
        <p:txBody>
          <a:bodyPr/>
          <a:lstStyle/>
          <a:p>
            <a:r>
              <a:rPr lang="fr-FR" dirty="0" smtClean="0"/>
              <a:t>Définir le processus d’élaboration d’une séquence pédagogique</a:t>
            </a:r>
          </a:p>
          <a:p>
            <a:r>
              <a:rPr lang="fr-FR" dirty="0" smtClean="0"/>
              <a:t>Pour établir une fiche de description de séquence</a:t>
            </a:r>
          </a:p>
          <a:p>
            <a:r>
              <a:rPr lang="fr-FR" dirty="0" smtClean="0"/>
              <a:t>Dans le but de mutualiser les productions </a:t>
            </a:r>
            <a:endParaRPr lang="fr-FR" dirty="0"/>
          </a:p>
        </p:txBody>
      </p:sp>
      <p:sp>
        <p:nvSpPr>
          <p:cNvPr id="3" name="Titre 2"/>
          <p:cNvSpPr>
            <a:spLocks noGrp="1"/>
          </p:cNvSpPr>
          <p:nvPr>
            <p:ph type="title"/>
          </p:nvPr>
        </p:nvSpPr>
        <p:spPr/>
        <p:txBody>
          <a:bodyPr/>
          <a:lstStyle/>
          <a:p>
            <a:r>
              <a:rPr lang="fr-FR" dirty="0" smtClean="0"/>
              <a:t>Objectifs</a:t>
            </a:r>
            <a:endParaRPr lang="fr-FR" dirty="0"/>
          </a:p>
        </p:txBody>
      </p:sp>
      <p:graphicFrame>
        <p:nvGraphicFramePr>
          <p:cNvPr id="5" name="Diagramme 4"/>
          <p:cNvGraphicFramePr/>
          <p:nvPr/>
        </p:nvGraphicFramePr>
        <p:xfrm>
          <a:off x="323528" y="1397000"/>
          <a:ext cx="856895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smtClean="0"/>
              <a:t>Relation</a:t>
            </a:r>
            <a:br>
              <a:rPr lang="fr-FR" dirty="0" smtClean="0"/>
            </a:br>
            <a:r>
              <a:rPr lang="fr-FR" dirty="0" smtClean="0"/>
              <a:t>élèves -activités- espaces</a:t>
            </a:r>
            <a:endParaRPr lang="fr-FR" dirty="0"/>
          </a:p>
        </p:txBody>
      </p:sp>
      <p:graphicFrame>
        <p:nvGraphicFramePr>
          <p:cNvPr id="5" name="Diagramme 4"/>
          <p:cNvGraphicFramePr/>
          <p:nvPr/>
        </p:nvGraphicFramePr>
        <p:xfrm>
          <a:off x="-36512" y="1700808"/>
          <a:ext cx="30963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e 6"/>
          <p:cNvGraphicFramePr/>
          <p:nvPr/>
        </p:nvGraphicFramePr>
        <p:xfrm>
          <a:off x="3005572" y="1700808"/>
          <a:ext cx="3096344"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9" name="Groupe 8"/>
          <p:cNvGrpSpPr/>
          <p:nvPr/>
        </p:nvGrpSpPr>
        <p:grpSpPr>
          <a:xfrm>
            <a:off x="6047656" y="1700808"/>
            <a:ext cx="3096344" cy="4064000"/>
            <a:chOff x="6047656" y="1700808"/>
            <a:chExt cx="3096344" cy="4064000"/>
          </a:xfrm>
        </p:grpSpPr>
        <p:graphicFrame>
          <p:nvGraphicFramePr>
            <p:cNvPr id="6" name="Diagramme 5"/>
            <p:cNvGraphicFramePr/>
            <p:nvPr/>
          </p:nvGraphicFramePr>
          <p:xfrm>
            <a:off x="6047656" y="1700808"/>
            <a:ext cx="3096344" cy="406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8" name="Rectangle à coins arrondis 7"/>
            <p:cNvSpPr/>
            <p:nvPr/>
          </p:nvSpPr>
          <p:spPr>
            <a:xfrm>
              <a:off x="7380312" y="3717032"/>
              <a:ext cx="1763688" cy="1584176"/>
            </a:xfrm>
            <a:prstGeom prst="roundRect">
              <a:avLst>
                <a:gd name="adj" fmla="val 9151"/>
              </a:avLst>
            </a:prstGeom>
            <a:solidFill>
              <a:srgbClr val="EAEAEA"/>
            </a:solidFill>
            <a:ln w="3175"/>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fr-FR" sz="2400" dirty="0" smtClean="0"/>
                <a:t>Salle / labo</a:t>
              </a:r>
              <a:endParaRPr lang="fr-FR" sz="24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a:xfrm>
            <a:off x="0" y="0"/>
            <a:ext cx="8229600" cy="1143000"/>
          </a:xfrm>
        </p:spPr>
        <p:txBody>
          <a:bodyPr/>
          <a:lstStyle/>
          <a:p>
            <a:r>
              <a:rPr lang="fr-FR" dirty="0" smtClean="0"/>
              <a:t>Organisation de l’espace</a:t>
            </a:r>
            <a:endParaRPr lang="fr-FR" dirty="0"/>
          </a:p>
        </p:txBody>
      </p:sp>
      <p:graphicFrame>
        <p:nvGraphicFramePr>
          <p:cNvPr id="4" name="Diagramme 3"/>
          <p:cNvGraphicFramePr/>
          <p:nvPr/>
        </p:nvGraphicFramePr>
        <p:xfrm>
          <a:off x="-36512" y="764704"/>
          <a:ext cx="446449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e 4"/>
          <p:cNvGraphicFramePr/>
          <p:nvPr/>
        </p:nvGraphicFramePr>
        <p:xfrm>
          <a:off x="4499992" y="764704"/>
          <a:ext cx="4464496"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Organisation de l’espace</a:t>
            </a:r>
            <a:endParaRPr lang="fr-FR" dirty="0"/>
          </a:p>
        </p:txBody>
      </p:sp>
      <p:pic>
        <p:nvPicPr>
          <p:cNvPr id="4" name="Picture 9"/>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971600" y="3789040"/>
            <a:ext cx="7056784" cy="250763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ZoneTexte 5"/>
          <p:cNvSpPr txBox="1"/>
          <p:nvPr/>
        </p:nvSpPr>
        <p:spPr>
          <a:xfrm>
            <a:off x="5933270" y="1268760"/>
            <a:ext cx="2207656"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fr-FR" dirty="0" smtClean="0"/>
              <a:t>Faire des mesures</a:t>
            </a:r>
            <a:endParaRPr lang="fr-FR" dirty="0"/>
          </a:p>
        </p:txBody>
      </p:sp>
      <p:sp>
        <p:nvSpPr>
          <p:cNvPr id="7" name="ZoneTexte 6"/>
          <p:cNvSpPr txBox="1"/>
          <p:nvPr/>
        </p:nvSpPr>
        <p:spPr>
          <a:xfrm>
            <a:off x="5933270" y="1700808"/>
            <a:ext cx="2666114"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fr-FR" dirty="0" smtClean="0"/>
              <a:t>Traiter une simulation</a:t>
            </a:r>
            <a:endParaRPr lang="fr-FR" dirty="0"/>
          </a:p>
        </p:txBody>
      </p:sp>
      <p:sp>
        <p:nvSpPr>
          <p:cNvPr id="8" name="ZoneTexte 7"/>
          <p:cNvSpPr txBox="1"/>
          <p:nvPr/>
        </p:nvSpPr>
        <p:spPr>
          <a:xfrm>
            <a:off x="5933270" y="2204864"/>
            <a:ext cx="2751074"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fr-FR" dirty="0" smtClean="0"/>
              <a:t>Consigner les résultats</a:t>
            </a:r>
            <a:endParaRPr lang="fr-FR" dirty="0"/>
          </a:p>
        </p:txBody>
      </p:sp>
      <p:sp>
        <p:nvSpPr>
          <p:cNvPr id="9" name="ZoneTexte 8"/>
          <p:cNvSpPr txBox="1"/>
          <p:nvPr/>
        </p:nvSpPr>
        <p:spPr>
          <a:xfrm>
            <a:off x="5933270" y="2708920"/>
            <a:ext cx="2358338" cy="369332"/>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fr-FR" dirty="0" smtClean="0"/>
              <a:t>Traiter les résultats</a:t>
            </a:r>
            <a:endParaRPr lang="fr-FR" dirty="0"/>
          </a:p>
        </p:txBody>
      </p:sp>
      <p:sp>
        <p:nvSpPr>
          <p:cNvPr id="10" name="ZoneTexte 9"/>
          <p:cNvSpPr txBox="1"/>
          <p:nvPr/>
        </p:nvSpPr>
        <p:spPr>
          <a:xfrm>
            <a:off x="5933270" y="3212976"/>
            <a:ext cx="2815194" cy="646331"/>
          </a:xfrm>
          <a:prstGeom prst="rect">
            <a:avLst/>
          </a:prstGeom>
        </p:spPr>
        <p:style>
          <a:lnRef idx="0">
            <a:schemeClr val="accent4"/>
          </a:lnRef>
          <a:fillRef idx="3">
            <a:schemeClr val="accent4"/>
          </a:fillRef>
          <a:effectRef idx="3">
            <a:schemeClr val="accent4"/>
          </a:effectRef>
          <a:fontRef idx="minor">
            <a:schemeClr val="lt1"/>
          </a:fontRef>
        </p:style>
        <p:txBody>
          <a:bodyPr wrap="none" rtlCol="0">
            <a:spAutoFit/>
          </a:bodyPr>
          <a:lstStyle/>
          <a:p>
            <a:r>
              <a:rPr lang="fr-FR" dirty="0" smtClean="0"/>
              <a:t>Compléter le document</a:t>
            </a:r>
          </a:p>
          <a:p>
            <a:r>
              <a:rPr lang="fr-FR" dirty="0" smtClean="0"/>
              <a:t>de restitution</a:t>
            </a:r>
            <a:endParaRPr lang="fr-FR" dirty="0"/>
          </a:p>
        </p:txBody>
      </p:sp>
      <p:sp>
        <p:nvSpPr>
          <p:cNvPr id="11" name="Flèche droite 10"/>
          <p:cNvSpPr/>
          <p:nvPr/>
        </p:nvSpPr>
        <p:spPr>
          <a:xfrm rot="19995108">
            <a:off x="4573465" y="1731833"/>
            <a:ext cx="1287408" cy="216024"/>
          </a:xfrm>
          <a:prstGeom prst="rightArrow">
            <a:avLst>
              <a:gd name="adj1" fmla="val 50000"/>
              <a:gd name="adj2" fmla="val 17897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2" name="Flèche droite 11"/>
          <p:cNvSpPr/>
          <p:nvPr/>
        </p:nvSpPr>
        <p:spPr>
          <a:xfrm rot="20531523">
            <a:off x="4532041" y="2084170"/>
            <a:ext cx="1331590" cy="216024"/>
          </a:xfrm>
          <a:prstGeom prst="rightArrow">
            <a:avLst>
              <a:gd name="adj1" fmla="val 50000"/>
              <a:gd name="adj2" fmla="val 17897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3" name="Flèche droite 12"/>
          <p:cNvSpPr/>
          <p:nvPr/>
        </p:nvSpPr>
        <p:spPr>
          <a:xfrm>
            <a:off x="4572000" y="2311727"/>
            <a:ext cx="1271548" cy="216024"/>
          </a:xfrm>
          <a:prstGeom prst="rightArrow">
            <a:avLst>
              <a:gd name="adj1" fmla="val 50000"/>
              <a:gd name="adj2" fmla="val 17897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4" name="Flèche droite 13"/>
          <p:cNvSpPr/>
          <p:nvPr/>
        </p:nvSpPr>
        <p:spPr>
          <a:xfrm rot="792822">
            <a:off x="4471666" y="2586031"/>
            <a:ext cx="1390191" cy="216024"/>
          </a:xfrm>
          <a:prstGeom prst="rightArrow">
            <a:avLst>
              <a:gd name="adj1" fmla="val 50000"/>
              <a:gd name="adj2" fmla="val 17897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15" name="Flèche droite 14"/>
          <p:cNvSpPr/>
          <p:nvPr/>
        </p:nvSpPr>
        <p:spPr>
          <a:xfrm rot="1755757">
            <a:off x="4447611" y="2879733"/>
            <a:ext cx="1419874" cy="216024"/>
          </a:xfrm>
          <a:prstGeom prst="rightArrow">
            <a:avLst>
              <a:gd name="adj1" fmla="val 50000"/>
              <a:gd name="adj2" fmla="val 178970"/>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5" name="ZoneTexte 4"/>
          <p:cNvSpPr txBox="1"/>
          <p:nvPr/>
        </p:nvSpPr>
        <p:spPr>
          <a:xfrm>
            <a:off x="179512" y="1916832"/>
            <a:ext cx="468052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fr-FR" dirty="0" smtClean="0"/>
              <a:t>La disposition en îlots doit permettre d’affecter des tâches individuelles aux élèves d’une même équipe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a:xfrm>
            <a:off x="0" y="0"/>
            <a:ext cx="9144000" cy="1124744"/>
          </a:xfrm>
        </p:spPr>
        <p:txBody>
          <a:bodyPr>
            <a:normAutofit/>
          </a:bodyPr>
          <a:lstStyle/>
          <a:p>
            <a:r>
              <a:rPr lang="fr-FR" sz="4000" dirty="0" smtClean="0"/>
              <a:t>Exemple de répartition des tâches</a:t>
            </a:r>
            <a:endParaRPr lang="fr-FR" sz="4000" dirty="0"/>
          </a:p>
        </p:txBody>
      </p:sp>
      <p:grpSp>
        <p:nvGrpSpPr>
          <p:cNvPr id="4" name="Group 56"/>
          <p:cNvGrpSpPr>
            <a:grpSpLocks/>
          </p:cNvGrpSpPr>
          <p:nvPr/>
        </p:nvGrpSpPr>
        <p:grpSpPr bwMode="auto">
          <a:xfrm>
            <a:off x="660400" y="1057276"/>
            <a:ext cx="8483600" cy="5800725"/>
            <a:chOff x="416" y="666"/>
            <a:chExt cx="5344" cy="3654"/>
          </a:xfrm>
        </p:grpSpPr>
        <p:pic>
          <p:nvPicPr>
            <p:cNvPr id="5" name="Picture 20"/>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1662" y="698"/>
              <a:ext cx="3938" cy="33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22" descr="46409_Bonhomme_seulordi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1248" y="3092"/>
              <a:ext cx="293" cy="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3" descr="46409_Bonhomme_seulordi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962" y="3695"/>
              <a:ext cx="293" cy="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AutoShape 25" descr="Z"/>
            <p:cNvSpPr>
              <a:spLocks noChangeAspect="1" noChangeArrowheads="1"/>
            </p:cNvSpPr>
            <p:nvPr/>
          </p:nvSpPr>
          <p:spPr bwMode="auto">
            <a:xfrm>
              <a:off x="2205" y="1485"/>
              <a:ext cx="1350" cy="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fr-FR"/>
            </a:p>
          </p:txBody>
        </p:sp>
        <p:pic>
          <p:nvPicPr>
            <p:cNvPr id="9" name="Picture 27" descr="bonhomme_insertion"/>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758" y="2402"/>
              <a:ext cx="280" cy="2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8" descr="bonhomme_insertion"/>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1153" y="2393"/>
              <a:ext cx="288"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9" descr="46409_Bonhomme_seulordi2"/>
            <p:cNvPicPr>
              <a:picLocks noChangeAspect="1" noChangeArrowheads="1"/>
            </p:cNvPicPr>
            <p:nvPr/>
          </p:nvPicPr>
          <p:blipFill>
            <a:blip r:embed="rId6" cstate="screen">
              <a:extLst>
                <a:ext uri="{28A0092B-C50C-407E-A947-70E740481C1C}">
                  <a14:useLocalDpi xmlns:a14="http://schemas.microsoft.com/office/drawing/2010/main" xmlns="" val="0"/>
                </a:ext>
              </a:extLst>
            </a:blip>
            <a:srcRect/>
            <a:stretch>
              <a:fillRect/>
            </a:stretch>
          </p:blipFill>
          <p:spPr bwMode="auto">
            <a:xfrm>
              <a:off x="872" y="3090"/>
              <a:ext cx="285" cy="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31" descr="fotolia_2204047_xs__054608100_1528_26022009"/>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800" y="1694"/>
              <a:ext cx="223"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33" descr="fotolia_2204047_xs__054608100_1528_26022009"/>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1058" y="1894"/>
              <a:ext cx="239" cy="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34" descr="fotolia_2204047_xs__054608100_1528_26022009"/>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1223" y="1677"/>
              <a:ext cx="263" cy="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35" descr="fotolia_2204047_xs__054608100_1528_26022009"/>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1483" y="1901"/>
              <a:ext cx="223" cy="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36" descr="fotolia_2204047_xs__054608100_1528_26022009"/>
            <p:cNvPicPr>
              <a:picLocks noChangeAspect="1" noChangeArrowheads="1"/>
            </p:cNvPicPr>
            <p:nvPr/>
          </p:nvPicPr>
          <p:blipFill>
            <a:blip r:embed="rId7" cstate="screen">
              <a:extLst>
                <a:ext uri="{28A0092B-C50C-407E-A947-70E740481C1C}">
                  <a14:useLocalDpi xmlns:a14="http://schemas.microsoft.com/office/drawing/2010/main" xmlns="" val="0"/>
                </a:ext>
              </a:extLst>
            </a:blip>
            <a:srcRect/>
            <a:stretch>
              <a:fillRect/>
            </a:stretch>
          </p:blipFill>
          <p:spPr bwMode="auto">
            <a:xfrm>
              <a:off x="604" y="1907"/>
              <a:ext cx="239" cy="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42" descr="meeting-clipart-blog"/>
            <p:cNvPicPr>
              <a:picLocks noChangeAspect="1" noChangeArrowheads="1"/>
            </p:cNvPicPr>
            <p:nvPr/>
          </p:nvPicPr>
          <p:blipFill>
            <a:blip r:embed="rId8" cstate="screen">
              <a:extLst>
                <a:ext uri="{28A0092B-C50C-407E-A947-70E740481C1C}">
                  <a14:useLocalDpi xmlns:a14="http://schemas.microsoft.com/office/drawing/2010/main" xmlns="" val="0"/>
                </a:ext>
              </a:extLst>
            </a:blip>
            <a:srcRect/>
            <a:stretch>
              <a:fillRect/>
            </a:stretch>
          </p:blipFill>
          <p:spPr bwMode="auto">
            <a:xfrm>
              <a:off x="650" y="873"/>
              <a:ext cx="941" cy="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Line 43"/>
            <p:cNvSpPr>
              <a:spLocks noChangeShapeType="1"/>
            </p:cNvSpPr>
            <p:nvPr/>
          </p:nvSpPr>
          <p:spPr bwMode="auto">
            <a:xfrm>
              <a:off x="440" y="2241"/>
              <a:ext cx="140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19" name="Line 44"/>
            <p:cNvSpPr>
              <a:spLocks noChangeShapeType="1"/>
            </p:cNvSpPr>
            <p:nvPr/>
          </p:nvSpPr>
          <p:spPr bwMode="auto">
            <a:xfrm>
              <a:off x="432" y="2908"/>
              <a:ext cx="140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0" name="Line 45"/>
            <p:cNvSpPr>
              <a:spLocks noChangeShapeType="1"/>
            </p:cNvSpPr>
            <p:nvPr/>
          </p:nvSpPr>
          <p:spPr bwMode="auto">
            <a:xfrm>
              <a:off x="432" y="3580"/>
              <a:ext cx="140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sp>
          <p:nvSpPr>
            <p:cNvPr id="21" name="Line 46"/>
            <p:cNvSpPr>
              <a:spLocks noChangeShapeType="1"/>
            </p:cNvSpPr>
            <p:nvPr/>
          </p:nvSpPr>
          <p:spPr bwMode="auto">
            <a:xfrm>
              <a:off x="416" y="1651"/>
              <a:ext cx="140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fr-FR"/>
            </a:p>
          </p:txBody>
        </p:sp>
        <p:cxnSp>
          <p:nvCxnSpPr>
            <p:cNvPr id="23" name="AutoShape 52"/>
            <p:cNvCxnSpPr>
              <a:cxnSpLocks noChangeShapeType="1"/>
              <a:stCxn id="9" idx="1"/>
            </p:cNvCxnSpPr>
            <p:nvPr/>
          </p:nvCxnSpPr>
          <p:spPr bwMode="auto">
            <a:xfrm rot="10800000" flipV="1">
              <a:off x="584" y="2542"/>
              <a:ext cx="174" cy="1322"/>
            </a:xfrm>
            <a:prstGeom prst="bentConnector2">
              <a:avLst/>
            </a:prstGeom>
            <a:noFill/>
            <a:ln w="9525">
              <a:solidFill>
                <a:schemeClr val="tx1"/>
              </a:solidFill>
              <a:miter lim="800000"/>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cxnSp>
          <p:nvCxnSpPr>
            <p:cNvPr id="24" name="AutoShape 53"/>
            <p:cNvCxnSpPr>
              <a:cxnSpLocks noChangeShapeType="1"/>
            </p:cNvCxnSpPr>
            <p:nvPr/>
          </p:nvCxnSpPr>
          <p:spPr bwMode="auto">
            <a:xfrm rot="16200000" flipH="1">
              <a:off x="476" y="3500"/>
              <a:ext cx="624" cy="72"/>
            </a:xfrm>
            <a:prstGeom prst="bentConnector3">
              <a:avLst>
                <a:gd name="adj1" fmla="val 50000"/>
              </a:avLst>
            </a:prstGeom>
            <a:noFill/>
            <a:ln w="9525">
              <a:solidFill>
                <a:schemeClr val="tx1"/>
              </a:solidFill>
              <a:miter lim="800000"/>
              <a:headEnd type="oval"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cxnSp>
        <p:sp>
          <p:nvSpPr>
            <p:cNvPr id="25" name="Text Box 54"/>
            <p:cNvSpPr txBox="1">
              <a:spLocks noChangeArrowheads="1"/>
            </p:cNvSpPr>
            <p:nvPr/>
          </p:nvSpPr>
          <p:spPr bwMode="auto">
            <a:xfrm>
              <a:off x="5244" y="4147"/>
              <a:ext cx="516" cy="17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r>
                <a:rPr lang="fr-FR" sz="1200" b="0">
                  <a:solidFill>
                    <a:schemeClr val="tx1"/>
                  </a:solidFill>
                  <a:latin typeface="Calibri" pitchFamily="34" charset="0"/>
                </a:rPr>
                <a:t>15 / 20</a:t>
              </a:r>
            </a:p>
          </p:txBody>
        </p:sp>
        <p:pic>
          <p:nvPicPr>
            <p:cNvPr id="26" name="Picture 55"/>
            <p:cNvPicPr>
              <a:picLocks noChangeAspect="1" noChangeArrowheads="1"/>
            </p:cNvPicPr>
            <p:nvPr/>
          </p:nvPicPr>
          <p:blipFill>
            <a:blip r:embed="rId9" cstate="screen">
              <a:extLst>
                <a:ext uri="{28A0092B-C50C-407E-A947-70E740481C1C}">
                  <a14:useLocalDpi xmlns:a14="http://schemas.microsoft.com/office/drawing/2010/main" xmlns="" val="0"/>
                </a:ext>
              </a:extLst>
            </a:blip>
            <a:srcRect/>
            <a:stretch>
              <a:fillRect/>
            </a:stretch>
          </p:blipFill>
          <p:spPr bwMode="auto">
            <a:xfrm>
              <a:off x="1803" y="666"/>
              <a:ext cx="3768" cy="36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81329"/>
            <a:ext cx="8229600" cy="3315824"/>
          </a:xfrm>
        </p:spPr>
        <p:txBody>
          <a:bodyPr>
            <a:normAutofit fontScale="92500" lnSpcReduction="20000"/>
          </a:bodyPr>
          <a:lstStyle/>
          <a:p>
            <a:r>
              <a:rPr lang="fr-FR" dirty="0" smtClean="0"/>
              <a:t>Document d’activation</a:t>
            </a:r>
          </a:p>
          <a:p>
            <a:r>
              <a:rPr lang="fr-FR" dirty="0" smtClean="0"/>
              <a:t>Ressources</a:t>
            </a:r>
          </a:p>
          <a:p>
            <a:pPr lvl="1"/>
            <a:r>
              <a:rPr lang="fr-FR" dirty="0" smtClean="0"/>
              <a:t>Fiches méthodes</a:t>
            </a:r>
          </a:p>
          <a:p>
            <a:pPr lvl="1"/>
            <a:r>
              <a:rPr lang="fr-FR" dirty="0" smtClean="0"/>
              <a:t>Fiches connaissances</a:t>
            </a:r>
          </a:p>
          <a:p>
            <a:r>
              <a:rPr lang="fr-FR" dirty="0" smtClean="0"/>
              <a:t>Dossiers d’activités (technique, économique, pédagogique)</a:t>
            </a:r>
          </a:p>
          <a:p>
            <a:r>
              <a:rPr lang="fr-FR" dirty="0" smtClean="0"/>
              <a:t>Structuration </a:t>
            </a:r>
          </a:p>
          <a:p>
            <a:pPr lvl="1"/>
            <a:r>
              <a:rPr lang="fr-FR" dirty="0" smtClean="0"/>
              <a:t>Nouvelles fiches méthodes</a:t>
            </a:r>
          </a:p>
          <a:p>
            <a:pPr lvl="1"/>
            <a:r>
              <a:rPr lang="fr-FR" dirty="0" smtClean="0"/>
              <a:t>Nouvelles fiches connaissances</a:t>
            </a:r>
          </a:p>
          <a:p>
            <a:r>
              <a:rPr lang="fr-FR" dirty="0" smtClean="0"/>
              <a:t>Evaluation : dossier </a:t>
            </a:r>
            <a:r>
              <a:rPr lang="fr-FR" u="sng" dirty="0" smtClean="0"/>
              <a:t>ET</a:t>
            </a:r>
            <a:r>
              <a:rPr lang="fr-FR" dirty="0" smtClean="0"/>
              <a:t> résultats</a:t>
            </a:r>
            <a:endParaRPr lang="fr-FR" dirty="0"/>
          </a:p>
        </p:txBody>
      </p:sp>
      <p:sp>
        <p:nvSpPr>
          <p:cNvPr id="2" name="Titre 1"/>
          <p:cNvSpPr>
            <a:spLocks noGrp="1"/>
          </p:cNvSpPr>
          <p:nvPr>
            <p:ph type="title"/>
          </p:nvPr>
        </p:nvSpPr>
        <p:spPr/>
        <p:txBody>
          <a:bodyPr>
            <a:normAutofit/>
          </a:bodyPr>
          <a:lstStyle/>
          <a:p>
            <a:r>
              <a:rPr lang="fr-FR" dirty="0" smtClean="0"/>
              <a:t>Documents liées à la séquence</a:t>
            </a:r>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En particulier</a:t>
            </a:r>
            <a:endParaRPr lang="fr-FR" dirty="0"/>
          </a:p>
        </p:txBody>
      </p:sp>
      <p:pic>
        <p:nvPicPr>
          <p:cNvPr id="5" name="Picture 12"/>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4355977" y="49785"/>
            <a:ext cx="4508624" cy="6530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 Box 11"/>
          <p:cNvSpPr txBox="1">
            <a:spLocks noChangeArrowheads="1"/>
          </p:cNvSpPr>
          <p:nvPr/>
        </p:nvSpPr>
        <p:spPr bwMode="auto">
          <a:xfrm>
            <a:off x="251520" y="1772230"/>
            <a:ext cx="4971355" cy="3600986"/>
          </a:xfrm>
          <a:prstGeom prst="rect">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0">
            <a:schemeClr val="accent2"/>
          </a:lnRef>
          <a:fillRef idx="3">
            <a:schemeClr val="accent2"/>
          </a:fillRef>
          <a:effectRef idx="3">
            <a:schemeClr val="accent2"/>
          </a:effectRef>
          <a:fontRef idx="minor">
            <a:schemeClr val="lt1"/>
          </a:fontRef>
        </p:style>
        <p:txBody>
          <a:bodyPr wrap="square">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algn="l" eaLnBrk="1" hangingPunct="1">
              <a:spcBef>
                <a:spcPct val="50000"/>
              </a:spcBef>
              <a:buFontTx/>
              <a:buChar char="-"/>
            </a:pPr>
            <a:r>
              <a:rPr lang="fr-FR" b="0" dirty="0">
                <a:latin typeface="Calibri" pitchFamily="34" charset="0"/>
              </a:rPr>
              <a:t> Texte court (1 feuille A4) avec ou sans document réponse séparé</a:t>
            </a:r>
          </a:p>
          <a:p>
            <a:pPr algn="l" eaLnBrk="1" hangingPunct="1">
              <a:spcBef>
                <a:spcPct val="50000"/>
              </a:spcBef>
              <a:buFontTx/>
              <a:buChar char="-"/>
            </a:pPr>
            <a:r>
              <a:rPr lang="fr-FR" b="0" dirty="0">
                <a:latin typeface="Calibri" pitchFamily="34" charset="0"/>
              </a:rPr>
              <a:t> Questions générales et ouvertes</a:t>
            </a:r>
          </a:p>
          <a:p>
            <a:pPr algn="l" eaLnBrk="1" hangingPunct="1">
              <a:spcBef>
                <a:spcPct val="50000"/>
              </a:spcBef>
              <a:buFontTx/>
              <a:buChar char="-"/>
            </a:pPr>
            <a:r>
              <a:rPr lang="fr-FR" b="0" dirty="0">
                <a:latin typeface="Calibri" pitchFamily="34" charset="0"/>
              </a:rPr>
              <a:t> Activités d’investigation, d’analyses, mesures, simulations, recherches documentaires et internet, vidéos, …</a:t>
            </a:r>
          </a:p>
          <a:p>
            <a:pPr algn="l" eaLnBrk="1" hangingPunct="1">
              <a:spcBef>
                <a:spcPct val="50000"/>
              </a:spcBef>
              <a:buFontTx/>
              <a:buChar char="-"/>
            </a:pPr>
            <a:r>
              <a:rPr lang="fr-FR" b="0" dirty="0">
                <a:latin typeface="Calibri" pitchFamily="34" charset="0"/>
              </a:rPr>
              <a:t> Rédaction claire (termes scientifiques) - communication</a:t>
            </a:r>
          </a:p>
        </p:txBody>
      </p:sp>
      <p:pic>
        <p:nvPicPr>
          <p:cNvPr id="7" name="Picture 12"/>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323528" y="1772816"/>
            <a:ext cx="8516290" cy="2160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12"/>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683568" y="2636912"/>
            <a:ext cx="8265810" cy="21602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2"/>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251521" y="3284984"/>
            <a:ext cx="7992887" cy="28032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La fiche de séquence</a:t>
            </a:r>
            <a:endParaRPr lang="fr-FR" dirty="0"/>
          </a:p>
        </p:txBody>
      </p:sp>
      <p:pic>
        <p:nvPicPr>
          <p:cNvPr id="1027" name="Picture 3"/>
          <p:cNvPicPr>
            <a:picLocks noChangeAspect="1" noChangeArrowheads="1"/>
          </p:cNvPicPr>
          <p:nvPr/>
        </p:nvPicPr>
        <p:blipFill>
          <a:blip r:embed="rId2" cstate="print"/>
          <a:srcRect l="2821" r="3856" b="8682"/>
          <a:stretch>
            <a:fillRect/>
          </a:stretch>
        </p:blipFill>
        <p:spPr bwMode="auto">
          <a:xfrm>
            <a:off x="683568" y="1268760"/>
            <a:ext cx="8100392" cy="495395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8" name="Picture 4"/>
          <p:cNvPicPr>
            <a:picLocks noChangeAspect="1" noChangeArrowheads="1"/>
          </p:cNvPicPr>
          <p:nvPr/>
        </p:nvPicPr>
        <p:blipFill>
          <a:blip r:embed="rId2" cstate="print"/>
          <a:srcRect l="3439" t="6984" r="24988" b="84763"/>
          <a:stretch>
            <a:fillRect/>
          </a:stretch>
        </p:blipFill>
        <p:spPr bwMode="auto">
          <a:xfrm>
            <a:off x="0" y="2636912"/>
            <a:ext cx="8992014" cy="648073"/>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2" cstate="print"/>
          <a:srcRect l="3439" t="14320" r="56221" b="74676"/>
          <a:stretch>
            <a:fillRect/>
          </a:stretch>
        </p:blipFill>
        <p:spPr bwMode="auto">
          <a:xfrm>
            <a:off x="2987824" y="2276872"/>
            <a:ext cx="5912767" cy="1008112"/>
          </a:xfrm>
          <a:prstGeom prst="rect">
            <a:avLst/>
          </a:prstGeom>
          <a:ln>
            <a:noFill/>
          </a:ln>
          <a:effectLst>
            <a:outerShdw blurRad="292100" dist="139700" dir="2700000" algn="tl" rotWithShape="0">
              <a:srgbClr val="333333">
                <a:alpha val="65000"/>
              </a:srgbClr>
            </a:outerShdw>
          </a:effectLst>
        </p:spPr>
      </p:pic>
      <p:pic>
        <p:nvPicPr>
          <p:cNvPr id="8" name="Picture 4"/>
          <p:cNvPicPr>
            <a:picLocks noChangeAspect="1" noChangeArrowheads="1"/>
          </p:cNvPicPr>
          <p:nvPr/>
        </p:nvPicPr>
        <p:blipFill>
          <a:blip r:embed="rId2" cstate="print"/>
          <a:srcRect l="46123" t="14320" r="4259" b="73890"/>
          <a:stretch>
            <a:fillRect/>
          </a:stretch>
        </p:blipFill>
        <p:spPr bwMode="auto">
          <a:xfrm>
            <a:off x="611560" y="2492896"/>
            <a:ext cx="7272808" cy="1080120"/>
          </a:xfrm>
          <a:prstGeom prst="rect">
            <a:avLst/>
          </a:prstGeom>
          <a:ln>
            <a:noFill/>
          </a:ln>
          <a:effectLst>
            <a:outerShdw blurRad="292100" dist="139700" dir="2700000" algn="tl" rotWithShape="0">
              <a:srgbClr val="333333">
                <a:alpha val="65000"/>
              </a:srgbClr>
            </a:outerShdw>
          </a:effectLst>
        </p:spPr>
      </p:pic>
      <p:pic>
        <p:nvPicPr>
          <p:cNvPr id="10" name="Picture 4"/>
          <p:cNvPicPr>
            <a:picLocks noChangeAspect="1" noChangeArrowheads="1"/>
          </p:cNvPicPr>
          <p:nvPr/>
        </p:nvPicPr>
        <p:blipFill>
          <a:blip r:embed="rId2" cstate="print"/>
          <a:srcRect l="3625" t="33878" r="14582" b="54332"/>
          <a:stretch>
            <a:fillRect/>
          </a:stretch>
        </p:blipFill>
        <p:spPr bwMode="auto">
          <a:xfrm>
            <a:off x="179512" y="1412776"/>
            <a:ext cx="9144000" cy="823819"/>
          </a:xfrm>
          <a:prstGeom prst="rect">
            <a:avLst/>
          </a:prstGeom>
          <a:ln>
            <a:noFill/>
          </a:ln>
          <a:effectLst>
            <a:outerShdw blurRad="292100" dist="139700" dir="2700000" algn="tl" rotWithShape="0">
              <a:srgbClr val="333333">
                <a:alpha val="65000"/>
              </a:srgbClr>
            </a:outerShdw>
          </a:effectLst>
        </p:spPr>
      </p:pic>
      <p:pic>
        <p:nvPicPr>
          <p:cNvPr id="9" name="Picture 4"/>
          <p:cNvPicPr>
            <a:picLocks noChangeAspect="1" noChangeArrowheads="1"/>
          </p:cNvPicPr>
          <p:nvPr/>
        </p:nvPicPr>
        <p:blipFill>
          <a:blip r:embed="rId2" cstate="print"/>
          <a:srcRect l="3625" t="25324" r="37423" b="64458"/>
          <a:stretch>
            <a:fillRect/>
          </a:stretch>
        </p:blipFill>
        <p:spPr bwMode="auto">
          <a:xfrm>
            <a:off x="323528" y="2564904"/>
            <a:ext cx="8640960" cy="936104"/>
          </a:xfrm>
          <a:prstGeom prst="rect">
            <a:avLst/>
          </a:prstGeom>
          <a:ln>
            <a:noFill/>
          </a:ln>
          <a:effectLst>
            <a:outerShdw blurRad="292100" dist="139700" dir="2700000" algn="tl" rotWithShape="0">
              <a:srgbClr val="333333">
                <a:alpha val="65000"/>
              </a:srgbClr>
            </a:outerShdw>
          </a:effectLst>
        </p:spPr>
      </p:pic>
      <p:pic>
        <p:nvPicPr>
          <p:cNvPr id="11" name="Picture 4"/>
          <p:cNvPicPr>
            <a:picLocks noChangeAspect="1" noChangeArrowheads="1"/>
          </p:cNvPicPr>
          <p:nvPr/>
        </p:nvPicPr>
        <p:blipFill>
          <a:blip r:embed="rId2" cstate="print"/>
          <a:srcRect l="3625" t="45214" r="4593" b="16656"/>
          <a:stretch>
            <a:fillRect/>
          </a:stretch>
        </p:blipFill>
        <p:spPr bwMode="auto">
          <a:xfrm>
            <a:off x="1187624" y="2708920"/>
            <a:ext cx="9144000" cy="2374349"/>
          </a:xfrm>
          <a:prstGeom prst="rect">
            <a:avLst/>
          </a:prstGeom>
          <a:ln>
            <a:noFill/>
          </a:ln>
          <a:effectLst>
            <a:outerShdw blurRad="292100" dist="139700" dir="2700000" algn="tl" rotWithShape="0">
              <a:srgbClr val="333333">
                <a:alpha val="65000"/>
              </a:srgbClr>
            </a:outerShdw>
          </a:effectLst>
        </p:spPr>
      </p:pic>
      <p:pic>
        <p:nvPicPr>
          <p:cNvPr id="12" name="Picture 4"/>
          <p:cNvPicPr>
            <a:picLocks noChangeAspect="1" noChangeArrowheads="1"/>
          </p:cNvPicPr>
          <p:nvPr/>
        </p:nvPicPr>
        <p:blipFill>
          <a:blip r:embed="rId2" cstate="print"/>
          <a:srcRect l="3625" t="82218" r="4593" b="7509"/>
          <a:stretch>
            <a:fillRect/>
          </a:stretch>
        </p:blipFill>
        <p:spPr bwMode="auto">
          <a:xfrm>
            <a:off x="0" y="4221088"/>
            <a:ext cx="9144000" cy="6396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20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10" presetClass="exit" presetSubtype="0" fill="hold" nodeType="withEffect">
                                  <p:stCondLst>
                                    <p:cond delay="0"/>
                                  </p:stCondLst>
                                  <p:childTnLst>
                                    <p:animEffect transition="out" filter="fade">
                                      <p:cBhvr>
                                        <p:cTn id="14" dur="2000"/>
                                        <p:tgtEl>
                                          <p:spTgt spid="1028"/>
                                        </p:tgtEl>
                                      </p:cBhvr>
                                    </p:animEffect>
                                    <p:set>
                                      <p:cBhvr>
                                        <p:cTn id="15" dur="1" fill="hold">
                                          <p:stCondLst>
                                            <p:cond delay="1999"/>
                                          </p:stCondLst>
                                        </p:cTn>
                                        <p:tgtEl>
                                          <p:spTgt spid="102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par>
                                <p:cTn id="21" presetID="10" presetClass="exit" presetSubtype="0" fill="hold" nodeType="withEffect">
                                  <p:stCondLst>
                                    <p:cond delay="0"/>
                                  </p:stCondLst>
                                  <p:childTnLst>
                                    <p:animEffect transition="out" filter="fade">
                                      <p:cBhvr>
                                        <p:cTn id="22" dur="2000"/>
                                        <p:tgtEl>
                                          <p:spTgt spid="7"/>
                                        </p:tgtEl>
                                      </p:cBhvr>
                                    </p:animEffect>
                                    <p:set>
                                      <p:cBhvr>
                                        <p:cTn id="23" dur="1" fill="hold">
                                          <p:stCondLst>
                                            <p:cond delay="19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childTnLst>
                                </p:cTn>
                              </p:par>
                              <p:par>
                                <p:cTn id="29" presetID="10" presetClass="exit" presetSubtype="0" fill="hold" nodeType="withEffect">
                                  <p:stCondLst>
                                    <p:cond delay="0"/>
                                  </p:stCondLst>
                                  <p:childTnLst>
                                    <p:animEffect transition="out" filter="fade">
                                      <p:cBhvr>
                                        <p:cTn id="30" dur="2000"/>
                                        <p:tgtEl>
                                          <p:spTgt spid="8"/>
                                        </p:tgtEl>
                                      </p:cBhvr>
                                    </p:animEffect>
                                    <p:set>
                                      <p:cBhvr>
                                        <p:cTn id="31" dur="1" fill="hold">
                                          <p:stCondLst>
                                            <p:cond delay="19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childTnLst>
                                </p:cTn>
                              </p:par>
                              <p:par>
                                <p:cTn id="37" presetID="10" presetClass="exit" presetSubtype="0" fill="hold" nodeType="withEffect">
                                  <p:stCondLst>
                                    <p:cond delay="0"/>
                                  </p:stCondLst>
                                  <p:childTnLst>
                                    <p:animEffect transition="out" filter="fade">
                                      <p:cBhvr>
                                        <p:cTn id="38" dur="2000"/>
                                        <p:tgtEl>
                                          <p:spTgt spid="10"/>
                                        </p:tgtEl>
                                      </p:cBhvr>
                                    </p:animEffect>
                                    <p:set>
                                      <p:cBhvr>
                                        <p:cTn id="39" dur="1" fill="hold">
                                          <p:stCondLst>
                                            <p:cond delay="1999"/>
                                          </p:stCondLst>
                                        </p:cTn>
                                        <p:tgtEl>
                                          <p:spTgt spid="10"/>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9"/>
                                        </p:tgtEl>
                                      </p:cBhvr>
                                    </p:animEffect>
                                    <p:set>
                                      <p:cBhvr>
                                        <p:cTn id="42" dur="1" fill="hold">
                                          <p:stCondLst>
                                            <p:cond delay="1999"/>
                                          </p:stCondLst>
                                        </p:cTn>
                                        <p:tgtEl>
                                          <p:spTgt spid="9"/>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2000"/>
                                        <p:tgtEl>
                                          <p:spTgt spid="11"/>
                                        </p:tgtEl>
                                      </p:cBhvr>
                                    </p:animEffect>
                                  </p:childTnLst>
                                </p:cTn>
                              </p:par>
                              <p:par>
                                <p:cTn id="48" presetID="10" presetClass="exit" presetSubtype="0" fill="hold" nodeType="withEffect">
                                  <p:stCondLst>
                                    <p:cond delay="0"/>
                                  </p:stCondLst>
                                  <p:childTnLst>
                                    <p:animEffect transition="out" filter="fade">
                                      <p:cBhvr>
                                        <p:cTn id="49" dur="2000"/>
                                        <p:tgtEl>
                                          <p:spTgt spid="9"/>
                                        </p:tgtEl>
                                      </p:cBhvr>
                                    </p:animEffect>
                                    <p:set>
                                      <p:cBhvr>
                                        <p:cTn id="50" dur="1" fill="hold">
                                          <p:stCondLst>
                                            <p:cond delay="1999"/>
                                          </p:stCondLst>
                                        </p:cTn>
                                        <p:tgtEl>
                                          <p:spTgt spid="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2000"/>
                                        <p:tgtEl>
                                          <p:spTgt spid="12"/>
                                        </p:tgtEl>
                                      </p:cBhvr>
                                    </p:animEffect>
                                  </p:childTnLst>
                                </p:cTn>
                              </p:par>
                              <p:par>
                                <p:cTn id="56" presetID="10" presetClass="exit" presetSubtype="0" fill="hold" nodeType="withEffect">
                                  <p:stCondLst>
                                    <p:cond delay="0"/>
                                  </p:stCondLst>
                                  <p:childTnLst>
                                    <p:animEffect transition="out" filter="fade">
                                      <p:cBhvr>
                                        <p:cTn id="57" dur="2000"/>
                                        <p:tgtEl>
                                          <p:spTgt spid="11"/>
                                        </p:tgtEl>
                                      </p:cBhvr>
                                    </p:animEffect>
                                    <p:set>
                                      <p:cBhvr>
                                        <p:cTn id="58" dur="1" fill="hold">
                                          <p:stCondLst>
                                            <p:cond delay="19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2000"/>
                                        <p:tgtEl>
                                          <p:spTgt spid="12"/>
                                        </p:tgtEl>
                                      </p:cBhvr>
                                    </p:animEffect>
                                    <p:set>
                                      <p:cBhvr>
                                        <p:cTn id="63" dur="1" fill="hold">
                                          <p:stCondLst>
                                            <p:cond delay="1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481329"/>
            <a:ext cx="8229600" cy="1083576"/>
          </a:xfrm>
        </p:spPr>
        <p:style>
          <a:lnRef idx="0">
            <a:schemeClr val="accent2"/>
          </a:lnRef>
          <a:fillRef idx="3">
            <a:schemeClr val="accent2"/>
          </a:fillRef>
          <a:effectRef idx="3">
            <a:schemeClr val="accent2"/>
          </a:effectRef>
          <a:fontRef idx="minor">
            <a:schemeClr val="lt1"/>
          </a:fontRef>
        </p:style>
        <p:txBody>
          <a:bodyPr anchor="ctr" anchorCtr="0">
            <a:normAutofit/>
          </a:bodyPr>
          <a:lstStyle/>
          <a:p>
            <a:pPr algn="ctr">
              <a:buNone/>
            </a:pPr>
            <a:r>
              <a:rPr lang="fr-FR" sz="4800" dirty="0" smtClean="0"/>
              <a:t>Merci de votre attention</a:t>
            </a:r>
            <a:endParaRPr lang="fr-FR" sz="4800" dirty="0"/>
          </a:p>
        </p:txBody>
      </p:sp>
      <p:sp>
        <p:nvSpPr>
          <p:cNvPr id="3" name="Titre 2"/>
          <p:cNvSpPr>
            <a:spLocks noGrp="1"/>
          </p:cNvSpPr>
          <p:nvPr>
            <p:ph type="title"/>
          </p:nvPr>
        </p:nvSpPr>
        <p:spPr/>
        <p:txBody>
          <a:bodyPr/>
          <a:lstStyle/>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a:bodyPr>
          <a:lstStyle/>
          <a:p>
            <a:r>
              <a:rPr lang="fr-FR" dirty="0" smtClean="0"/>
              <a:t>Point de vue du professeur</a:t>
            </a:r>
            <a:endParaRPr lang="fr-FR" dirty="0"/>
          </a:p>
        </p:txBody>
      </p:sp>
      <p:graphicFrame>
        <p:nvGraphicFramePr>
          <p:cNvPr id="5" name="Diagramme 4"/>
          <p:cNvGraphicFramePr/>
          <p:nvPr/>
        </p:nvGraphicFramePr>
        <p:xfrm>
          <a:off x="755576" y="1052736"/>
          <a:ext cx="8208912" cy="5805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endParaRPr lang="fr-FR"/>
          </a:p>
        </p:txBody>
      </p:sp>
      <p:sp>
        <p:nvSpPr>
          <p:cNvPr id="4" name="Espace réservé du contenu 2"/>
          <p:cNvSpPr>
            <a:spLocks noGrp="1"/>
          </p:cNvSpPr>
          <p:nvPr>
            <p:ph idx="1"/>
          </p:nvPr>
        </p:nvSpPr>
        <p:spPr/>
        <p:txBody>
          <a:bodyPr>
            <a:normAutofit/>
          </a:bodyPr>
          <a:lstStyle/>
          <a:p>
            <a:r>
              <a:rPr lang="fr-FR" dirty="0" smtClean="0"/>
              <a:t>Ensemble d’activités</a:t>
            </a:r>
          </a:p>
          <a:p>
            <a:r>
              <a:rPr lang="fr-FR" dirty="0" smtClean="0"/>
              <a:t>Centrées sur un centre d’intérêt</a:t>
            </a:r>
          </a:p>
          <a:p>
            <a:r>
              <a:rPr lang="fr-FR" dirty="0" smtClean="0"/>
              <a:t>Développées par le professeur</a:t>
            </a:r>
          </a:p>
          <a:p>
            <a:r>
              <a:rPr lang="fr-FR" dirty="0" smtClean="0"/>
              <a:t>Pour que les élèves</a:t>
            </a:r>
          </a:p>
          <a:p>
            <a:pPr lvl="1"/>
            <a:r>
              <a:rPr lang="fr-FR" dirty="0" smtClean="0"/>
              <a:t>Progressent dans le développement de nouvelles compétences</a:t>
            </a:r>
          </a:p>
          <a:p>
            <a:pPr lvl="1"/>
            <a:r>
              <a:rPr lang="fr-FR" dirty="0" smtClean="0"/>
              <a:t>Acquièrent de nouvelles connaissances associées à ces compétences</a:t>
            </a:r>
            <a:endParaRPr lang="fr-FR"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412777"/>
            <a:ext cx="4114800" cy="504055"/>
          </a:xfrm>
        </p:spPr>
        <p:txBody>
          <a:bodyPr>
            <a:normAutofit/>
          </a:bodyPr>
          <a:lstStyle/>
          <a:p>
            <a:pPr>
              <a:buNone/>
            </a:pPr>
            <a:r>
              <a:rPr lang="fr-FR" sz="1800" dirty="0" smtClean="0"/>
              <a:t>Programme = référence absolue</a:t>
            </a:r>
            <a:endParaRPr lang="fr-FR" sz="1800" dirty="0"/>
          </a:p>
        </p:txBody>
      </p:sp>
      <p:sp>
        <p:nvSpPr>
          <p:cNvPr id="2" name="Titre 1"/>
          <p:cNvSpPr>
            <a:spLocks noGrp="1"/>
          </p:cNvSpPr>
          <p:nvPr>
            <p:ph type="title"/>
          </p:nvPr>
        </p:nvSpPr>
        <p:spPr/>
        <p:txBody>
          <a:bodyPr/>
          <a:lstStyle/>
          <a:p>
            <a:r>
              <a:rPr lang="fr-FR" dirty="0" smtClean="0"/>
              <a:t>Les références</a:t>
            </a:r>
            <a:endParaRPr lang="fr-FR" dirty="0"/>
          </a:p>
        </p:txBody>
      </p:sp>
      <p:pic>
        <p:nvPicPr>
          <p:cNvPr id="4" name="Picture 5"/>
          <p:cNvPicPr>
            <a:picLocks noChangeAspect="1" noChangeArrowheads="1"/>
          </p:cNvPicPr>
          <p:nvPr/>
        </p:nvPicPr>
        <p:blipFill>
          <a:blip r:embed="rId3" cstate="screen">
            <a:extLst>
              <a:ext uri="{28A0092B-C50C-407E-A947-70E740481C1C}">
                <a14:useLocalDpi xmlns:a14="http://schemas.microsoft.com/office/drawing/2010/main" xmlns="" val="0"/>
              </a:ext>
            </a:extLst>
          </a:blip>
          <a:srcRect/>
          <a:stretch>
            <a:fillRect/>
          </a:stretch>
        </p:blipFill>
        <p:spPr bwMode="auto">
          <a:xfrm>
            <a:off x="827584" y="1484784"/>
            <a:ext cx="2581672" cy="25489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4" cstate="screen">
            <a:extLst>
              <a:ext uri="{28A0092B-C50C-407E-A947-70E740481C1C}">
                <a14:useLocalDpi xmlns:a14="http://schemas.microsoft.com/office/drawing/2010/main" xmlns="" val="0"/>
              </a:ext>
            </a:extLst>
          </a:blip>
          <a:srcRect/>
          <a:stretch>
            <a:fillRect/>
          </a:stretch>
        </p:blipFill>
        <p:spPr bwMode="auto">
          <a:xfrm>
            <a:off x="5076056" y="1922166"/>
            <a:ext cx="3491682" cy="170096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11"/>
          <p:cNvPicPr>
            <a:picLocks noChangeAspect="1" noChangeArrowheads="1"/>
          </p:cNvPicPr>
          <p:nvPr/>
        </p:nvPicPr>
        <p:blipFill>
          <a:blip r:embed="rId5" cstate="screen">
            <a:extLst>
              <a:ext uri="{28A0092B-C50C-407E-A947-70E740481C1C}">
                <a14:useLocalDpi xmlns:a14="http://schemas.microsoft.com/office/drawing/2010/main" xmlns="" val="0"/>
              </a:ext>
            </a:extLst>
          </a:blip>
          <a:srcRect/>
          <a:stretch>
            <a:fillRect/>
          </a:stretch>
        </p:blipFill>
        <p:spPr bwMode="auto">
          <a:xfrm>
            <a:off x="6732240" y="2564904"/>
            <a:ext cx="1800200" cy="165316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Espace réservé du contenu 2"/>
          <p:cNvSpPr txBox="1">
            <a:spLocks/>
          </p:cNvSpPr>
          <p:nvPr/>
        </p:nvSpPr>
        <p:spPr>
          <a:xfrm>
            <a:off x="4644008" y="1268761"/>
            <a:ext cx="4114800" cy="3024336"/>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Bef>
                <a:spcPct val="20000"/>
              </a:spcBef>
              <a:spcAft>
                <a:spcPts val="0"/>
              </a:spcAft>
              <a:buClrTx/>
              <a:buSzTx/>
              <a:tabLst/>
              <a:defRPr/>
            </a:pPr>
            <a:r>
              <a:rPr kumimoji="0" lang="fr-FR" b="0" i="0" u="none" strike="noStrike" kern="1200" cap="none" spc="0" normalizeH="0" baseline="0" noProof="0" dirty="0" smtClean="0">
                <a:ln>
                  <a:noFill/>
                </a:ln>
                <a:solidFill>
                  <a:schemeClr val="tx1"/>
                </a:solidFill>
                <a:effectLst/>
                <a:uLnTx/>
                <a:uFillTx/>
                <a:latin typeface="+mn-lt"/>
                <a:ea typeface="+mn-ea"/>
                <a:cs typeface="+mn-cs"/>
              </a:rPr>
              <a:t>Document d’accompagnement = assistance, guide méthodologique</a:t>
            </a:r>
          </a:p>
        </p:txBody>
      </p:sp>
      <p:grpSp>
        <p:nvGrpSpPr>
          <p:cNvPr id="10" name="Groupe 9"/>
          <p:cNvGrpSpPr/>
          <p:nvPr/>
        </p:nvGrpSpPr>
        <p:grpSpPr>
          <a:xfrm>
            <a:off x="251520" y="4149080"/>
            <a:ext cx="8579296" cy="2404691"/>
            <a:chOff x="2627784" y="4293096"/>
            <a:chExt cx="8579296" cy="2404691"/>
          </a:xfrm>
        </p:grpSpPr>
        <p:pic>
          <p:nvPicPr>
            <p:cNvPr id="1026" name="Picture 2"/>
            <p:cNvPicPr>
              <a:picLocks noChangeAspect="1" noChangeArrowheads="1"/>
            </p:cNvPicPr>
            <p:nvPr/>
          </p:nvPicPr>
          <p:blipFill>
            <a:blip r:embed="rId6" cstate="screen"/>
            <a:srcRect/>
            <a:stretch>
              <a:fillRect/>
            </a:stretch>
          </p:blipFill>
          <p:spPr bwMode="auto">
            <a:xfrm>
              <a:off x="3131840" y="4365104"/>
              <a:ext cx="3147848" cy="2332683"/>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Espace réservé du contenu 2"/>
            <p:cNvSpPr txBox="1">
              <a:spLocks/>
            </p:cNvSpPr>
            <p:nvPr/>
          </p:nvSpPr>
          <p:spPr>
            <a:xfrm>
              <a:off x="2627784" y="4293096"/>
              <a:ext cx="4114800" cy="504055"/>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Séminaire académique</a:t>
              </a:r>
              <a:endParaRPr kumimoji="0" lang="fr-FR"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Espace réservé du contenu 2"/>
            <p:cNvSpPr txBox="1">
              <a:spLocks/>
            </p:cNvSpPr>
            <p:nvPr/>
          </p:nvSpPr>
          <p:spPr>
            <a:xfrm>
              <a:off x="7092280" y="4581128"/>
              <a:ext cx="4114800" cy="504055"/>
            </a:xfrm>
            <a:prstGeom prst="rect">
              <a:avLst/>
            </a:prstGeom>
          </p:spPr>
          <p:txBody>
            <a:bodyPr vert="horz">
              <a:normAutofit/>
            </a:bodyPr>
            <a:lstStyle/>
            <a:p>
              <a:pPr marL="365760" marR="0" lvl="0" indent="-256032"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fr-FR" sz="1800" b="0" i="0" u="none" strike="noStrike" kern="1200" cap="none" spc="0" normalizeH="0" baseline="0" noProof="0" dirty="0" smtClean="0">
                  <a:ln>
                    <a:noFill/>
                  </a:ln>
                  <a:solidFill>
                    <a:schemeClr val="tx1"/>
                  </a:solidFill>
                  <a:effectLst/>
                  <a:uLnTx/>
                  <a:uFillTx/>
                  <a:latin typeface="+mn-lt"/>
                  <a:ea typeface="+mn-ea"/>
                  <a:cs typeface="+mn-cs"/>
                </a:rPr>
                <a:t>Séminaires </a:t>
              </a:r>
              <a:r>
                <a:rPr lang="fr-FR" dirty="0" smtClean="0"/>
                <a:t>n</a:t>
              </a:r>
              <a:r>
                <a:rPr kumimoji="0" lang="fr-FR" sz="1800" b="0" i="0" u="none" strike="noStrike" kern="1200" cap="none" spc="0" normalizeH="0" baseline="0" noProof="0" dirty="0" err="1" smtClean="0">
                  <a:ln>
                    <a:noFill/>
                  </a:ln>
                  <a:solidFill>
                    <a:schemeClr val="tx1"/>
                  </a:solidFill>
                  <a:effectLst/>
                  <a:uLnTx/>
                  <a:uFillTx/>
                  <a:latin typeface="+mn-lt"/>
                  <a:ea typeface="+mn-ea"/>
                  <a:cs typeface="+mn-cs"/>
                </a:rPr>
                <a:t>ationaux</a:t>
              </a:r>
              <a:endParaRPr kumimoji="0" lang="fr-FR" sz="1800" b="0" i="0" u="none" strike="noStrike" kern="1200" cap="none" spc="0" normalizeH="0" baseline="0" noProof="0" dirty="0">
                <a:ln>
                  <a:noFill/>
                </a:ln>
                <a:solidFill>
                  <a:schemeClr val="tx1"/>
                </a:solidFill>
                <a:effectLst/>
                <a:uLnTx/>
                <a:uFillTx/>
                <a:latin typeface="+mn-lt"/>
                <a:ea typeface="+mn-ea"/>
                <a:cs typeface="+mn-cs"/>
              </a:endParaRPr>
            </a:p>
          </p:txBody>
        </p:sp>
      </p:grpSp>
      <p:pic>
        <p:nvPicPr>
          <p:cNvPr id="1027" name="Picture 3"/>
          <p:cNvPicPr>
            <a:picLocks noChangeAspect="1" noChangeArrowheads="1"/>
          </p:cNvPicPr>
          <p:nvPr/>
        </p:nvPicPr>
        <p:blipFill>
          <a:blip r:embed="rId7" cstate="screen"/>
          <a:srcRect/>
          <a:stretch>
            <a:fillRect/>
          </a:stretch>
        </p:blipFill>
        <p:spPr bwMode="auto">
          <a:xfrm>
            <a:off x="5292080" y="4547916"/>
            <a:ext cx="3075062" cy="231008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pic>
        <p:nvPicPr>
          <p:cNvPr id="8" name="Picture 2"/>
          <p:cNvPicPr>
            <a:picLocks noChangeAspect="1" noChangeArrowheads="1"/>
          </p:cNvPicPr>
          <p:nvPr/>
        </p:nvPicPr>
        <p:blipFill>
          <a:blip r:embed="rId8" cstate="screen"/>
          <a:srcRect/>
          <a:stretch>
            <a:fillRect/>
          </a:stretch>
        </p:blipFill>
        <p:spPr bwMode="auto">
          <a:xfrm>
            <a:off x="3203848" y="4941168"/>
            <a:ext cx="1948035" cy="141962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La séquence commence par une activation et se termine par une évaluation sommative</a:t>
            </a:r>
          </a:p>
          <a:p>
            <a:r>
              <a:rPr lang="fr-FR" dirty="0" smtClean="0"/>
              <a:t>La séance commence avec l’entrée des élèves dans la salle et se termine par leur sortie de cette salle</a:t>
            </a:r>
          </a:p>
          <a:p>
            <a:r>
              <a:rPr lang="fr-FR" dirty="0" smtClean="0"/>
              <a:t>Une séquence contient certainement plusieurs séances</a:t>
            </a:r>
          </a:p>
          <a:p>
            <a:r>
              <a:rPr lang="fr-FR" dirty="0" smtClean="0"/>
              <a:t>Une séance peut contenir plusieurs activités</a:t>
            </a:r>
          </a:p>
        </p:txBody>
      </p:sp>
      <p:sp>
        <p:nvSpPr>
          <p:cNvPr id="2" name="Titre 1"/>
          <p:cNvSpPr>
            <a:spLocks noGrp="1"/>
          </p:cNvSpPr>
          <p:nvPr>
            <p:ph type="title"/>
          </p:nvPr>
        </p:nvSpPr>
        <p:spPr/>
        <p:txBody>
          <a:bodyPr/>
          <a:lstStyle/>
          <a:p>
            <a:r>
              <a:rPr lang="fr-FR" dirty="0" smtClean="0"/>
              <a:t>Vocabulaire</a:t>
            </a:r>
            <a:endParaRPr lang="fr-FR" dirty="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La séquence s’articule autour d’un enjeu sociétal clair</a:t>
            </a:r>
            <a:endParaRPr lang="fr-FR" dirty="0"/>
          </a:p>
        </p:txBody>
      </p:sp>
      <p:sp>
        <p:nvSpPr>
          <p:cNvPr id="2" name="Titre 1"/>
          <p:cNvSpPr>
            <a:spLocks noGrp="1"/>
          </p:cNvSpPr>
          <p:nvPr>
            <p:ph type="title"/>
          </p:nvPr>
        </p:nvSpPr>
        <p:spPr/>
        <p:txBody>
          <a:bodyPr/>
          <a:lstStyle/>
          <a:p>
            <a:r>
              <a:rPr lang="fr-FR" dirty="0" smtClean="0"/>
              <a:t>Point de vue de l’élève</a:t>
            </a:r>
            <a:endParaRPr lang="fr-FR"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smtClean="0"/>
              <a:t>La séquence s’articule autour d’un centre d’intérêt et d’objectifs opérationnels associés à ce CI en nombre limité</a:t>
            </a:r>
            <a:endParaRPr lang="fr-FR" dirty="0"/>
          </a:p>
        </p:txBody>
      </p:sp>
      <p:sp>
        <p:nvSpPr>
          <p:cNvPr id="2" name="Titre 1"/>
          <p:cNvSpPr>
            <a:spLocks noGrp="1"/>
          </p:cNvSpPr>
          <p:nvPr>
            <p:ph type="title"/>
          </p:nvPr>
        </p:nvSpPr>
        <p:spPr/>
        <p:txBody>
          <a:bodyPr/>
          <a:lstStyle/>
          <a:p>
            <a:r>
              <a:rPr lang="fr-FR" dirty="0" smtClean="0"/>
              <a:t>Point du professeur</a:t>
            </a:r>
            <a:endParaRPr lang="fr-FR" dirty="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e 3"/>
          <p:cNvGrpSpPr/>
          <p:nvPr/>
        </p:nvGrpSpPr>
        <p:grpSpPr>
          <a:xfrm>
            <a:off x="2627784" y="2132856"/>
            <a:ext cx="3933543" cy="4208983"/>
            <a:chOff x="1830096" y="2167820"/>
            <a:chExt cx="3933543" cy="4208983"/>
          </a:xfrm>
        </p:grpSpPr>
        <p:sp>
          <p:nvSpPr>
            <p:cNvPr id="5" name="Flèche droite 4"/>
            <p:cNvSpPr/>
            <p:nvPr/>
          </p:nvSpPr>
          <p:spPr>
            <a:xfrm rot="18854988" flipV="1">
              <a:off x="3093957" y="3469350"/>
              <a:ext cx="3971212" cy="1368152"/>
            </a:xfrm>
            <a:prstGeom prst="rightArrow">
              <a:avLst>
                <a:gd name="adj1" fmla="val 50000"/>
                <a:gd name="adj2" fmla="val 849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droite 5"/>
            <p:cNvSpPr/>
            <p:nvPr/>
          </p:nvSpPr>
          <p:spPr>
            <a:xfrm rot="2745012">
              <a:off x="489767" y="3668323"/>
              <a:ext cx="4048809" cy="1368152"/>
            </a:xfrm>
            <a:prstGeom prst="rightArrow">
              <a:avLst>
                <a:gd name="adj1" fmla="val 50000"/>
                <a:gd name="adj2" fmla="val 849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u contenu 2"/>
          <p:cNvSpPr>
            <a:spLocks noGrp="1"/>
          </p:cNvSpPr>
          <p:nvPr>
            <p:ph idx="1"/>
          </p:nvPr>
        </p:nvSpPr>
        <p:spPr/>
        <p:txBody>
          <a:bodyPr/>
          <a:lstStyle/>
          <a:p>
            <a:pPr marL="514350" indent="-514350">
              <a:buFont typeface="+mj-lt"/>
              <a:buAutoNum type="arabicPeriod"/>
            </a:pPr>
            <a:r>
              <a:rPr lang="fr-FR" dirty="0" smtClean="0"/>
              <a:t>Choix CI et objectifs opérationnels : construction du plan de formation</a:t>
            </a:r>
          </a:p>
          <a:p>
            <a:pPr marL="514350" indent="-514350">
              <a:buFont typeface="+mj-lt"/>
              <a:buAutoNum type="arabicPeriod"/>
            </a:pPr>
            <a:r>
              <a:rPr lang="fr-FR" dirty="0" smtClean="0"/>
              <a:t>Document de structuration</a:t>
            </a:r>
          </a:p>
          <a:p>
            <a:pPr marL="514350" indent="-514350">
              <a:buFont typeface="+mj-lt"/>
              <a:buAutoNum type="arabicPeriod"/>
            </a:pPr>
            <a:r>
              <a:rPr lang="fr-FR" dirty="0" smtClean="0"/>
              <a:t>Choix des supports – choix des activités</a:t>
            </a:r>
          </a:p>
          <a:p>
            <a:pPr marL="514350" indent="-514350">
              <a:buFont typeface="+mj-lt"/>
              <a:buAutoNum type="arabicPeriod"/>
            </a:pPr>
            <a:r>
              <a:rPr lang="fr-FR" dirty="0" smtClean="0"/>
              <a:t>Définition de la structure de la séquence et des scénarii des activités</a:t>
            </a:r>
          </a:p>
          <a:p>
            <a:pPr marL="514350" indent="-514350">
              <a:buFont typeface="+mj-lt"/>
              <a:buAutoNum type="arabicPeriod"/>
            </a:pPr>
            <a:r>
              <a:rPr lang="fr-FR" dirty="0" smtClean="0"/>
              <a:t>Construction de l’activité d’activation</a:t>
            </a:r>
          </a:p>
          <a:p>
            <a:pPr marL="514350" indent="-514350">
              <a:buFont typeface="+mj-lt"/>
              <a:buAutoNum type="arabicPeriod"/>
            </a:pPr>
            <a:r>
              <a:rPr lang="fr-FR" dirty="0" smtClean="0"/>
              <a:t>Définition des activités</a:t>
            </a:r>
          </a:p>
          <a:p>
            <a:pPr marL="514350" indent="-514350">
              <a:buFont typeface="+mj-lt"/>
              <a:buAutoNum type="arabicPeriod"/>
            </a:pPr>
            <a:endParaRPr lang="fr-FR" dirty="0"/>
          </a:p>
        </p:txBody>
      </p:sp>
      <p:sp>
        <p:nvSpPr>
          <p:cNvPr id="2" name="Titre 1"/>
          <p:cNvSpPr>
            <a:spLocks noGrp="1"/>
          </p:cNvSpPr>
          <p:nvPr>
            <p:ph type="title"/>
          </p:nvPr>
        </p:nvSpPr>
        <p:spPr/>
        <p:txBody>
          <a:bodyPr/>
          <a:lstStyle/>
          <a:p>
            <a:r>
              <a:rPr lang="fr-FR" dirty="0" smtClean="0"/>
              <a:t>Processus de développement</a:t>
            </a:r>
            <a:endParaRPr lang="fr-FR"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14"/>
          <p:cNvGrpSpPr>
            <a:grpSpLocks noGrp="1"/>
          </p:cNvGrpSpPr>
          <p:nvPr>
            <p:ph idx="1"/>
          </p:nvPr>
        </p:nvGrpSpPr>
        <p:grpSpPr bwMode="auto">
          <a:xfrm>
            <a:off x="457200" y="2175300"/>
            <a:ext cx="8229600" cy="3950864"/>
            <a:chOff x="858" y="1024"/>
            <a:chExt cx="4686" cy="2851"/>
          </a:xfrm>
        </p:grpSpPr>
        <p:grpSp>
          <p:nvGrpSpPr>
            <p:cNvPr id="6" name="Group 34"/>
            <p:cNvGrpSpPr>
              <a:grpSpLocks/>
            </p:cNvGrpSpPr>
            <p:nvPr/>
          </p:nvGrpSpPr>
          <p:grpSpPr bwMode="auto">
            <a:xfrm>
              <a:off x="858" y="1024"/>
              <a:ext cx="4686" cy="2851"/>
              <a:chOff x="858" y="1024"/>
              <a:chExt cx="4686" cy="2851"/>
            </a:xfrm>
          </p:grpSpPr>
          <p:pic>
            <p:nvPicPr>
              <p:cNvPr id="8" name="Picture 21"/>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865" y="1024"/>
                <a:ext cx="4493" cy="28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 Box 27"/>
              <p:cNvSpPr txBox="1">
                <a:spLocks noChangeArrowheads="1"/>
              </p:cNvSpPr>
              <p:nvPr/>
            </p:nvSpPr>
            <p:spPr bwMode="auto">
              <a:xfrm>
                <a:off x="858" y="2238"/>
                <a:ext cx="1176" cy="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endParaRPr lang="fr-FR" sz="1600">
                  <a:solidFill>
                    <a:schemeClr val="tx1"/>
                  </a:solidFill>
                  <a:latin typeface="Calibri" pitchFamily="34" charset="0"/>
                </a:endParaRPr>
              </a:p>
            </p:txBody>
          </p:sp>
          <p:sp>
            <p:nvSpPr>
              <p:cNvPr id="10" name="Text Box 29"/>
              <p:cNvSpPr txBox="1">
                <a:spLocks noChangeArrowheads="1"/>
              </p:cNvSpPr>
              <p:nvPr/>
            </p:nvSpPr>
            <p:spPr bwMode="auto">
              <a:xfrm>
                <a:off x="2436" y="2130"/>
                <a:ext cx="894" cy="173"/>
              </a:xfrm>
              <a:prstGeom prst="rect">
                <a:avLst/>
              </a:prstGeom>
              <a:gradFill rotWithShape="1">
                <a:gsLst>
                  <a:gs pos="0">
                    <a:srgbClr val="760000"/>
                  </a:gs>
                  <a:gs pos="50000">
                    <a:srgbClr val="FF0000"/>
                  </a:gs>
                  <a:gs pos="100000">
                    <a:srgbClr val="760000"/>
                  </a:gs>
                </a:gsLst>
                <a:lin ang="540000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r>
                  <a:rPr lang="fr-FR" sz="1200">
                    <a:solidFill>
                      <a:schemeClr val="tx1"/>
                    </a:solidFill>
                  </a:rPr>
                  <a:t>Equipe 1</a:t>
                </a:r>
              </a:p>
            </p:txBody>
          </p:sp>
          <p:sp>
            <p:nvSpPr>
              <p:cNvPr id="11" name="Text Box 30"/>
              <p:cNvSpPr txBox="1">
                <a:spLocks noChangeArrowheads="1"/>
              </p:cNvSpPr>
              <p:nvPr/>
            </p:nvSpPr>
            <p:spPr bwMode="auto">
              <a:xfrm>
                <a:off x="2434" y="2476"/>
                <a:ext cx="858" cy="173"/>
              </a:xfrm>
              <a:prstGeom prst="rect">
                <a:avLst/>
              </a:prstGeom>
              <a:gradFill rotWithShape="0">
                <a:gsLst>
                  <a:gs pos="0">
                    <a:srgbClr val="760000"/>
                  </a:gs>
                  <a:gs pos="50000">
                    <a:srgbClr val="FF0000"/>
                  </a:gs>
                  <a:gs pos="100000">
                    <a:srgbClr val="760000"/>
                  </a:gs>
                </a:gsLst>
                <a:lin ang="540000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r>
                  <a:rPr lang="fr-FR" sz="1200">
                    <a:solidFill>
                      <a:schemeClr val="tx1"/>
                    </a:solidFill>
                  </a:rPr>
                  <a:t>Equipe 2</a:t>
                </a:r>
              </a:p>
            </p:txBody>
          </p:sp>
          <p:sp>
            <p:nvSpPr>
              <p:cNvPr id="12" name="Text Box 31"/>
              <p:cNvSpPr txBox="1">
                <a:spLocks noChangeArrowheads="1"/>
              </p:cNvSpPr>
              <p:nvPr/>
            </p:nvSpPr>
            <p:spPr bwMode="auto">
              <a:xfrm>
                <a:off x="2430" y="2838"/>
                <a:ext cx="858" cy="173"/>
              </a:xfrm>
              <a:prstGeom prst="rect">
                <a:avLst/>
              </a:prstGeom>
              <a:gradFill rotWithShape="0">
                <a:gsLst>
                  <a:gs pos="0">
                    <a:srgbClr val="760000"/>
                  </a:gs>
                  <a:gs pos="50000">
                    <a:srgbClr val="FF0000"/>
                  </a:gs>
                  <a:gs pos="100000">
                    <a:srgbClr val="760000"/>
                  </a:gs>
                </a:gsLst>
                <a:lin ang="540000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r>
                  <a:rPr lang="fr-FR" sz="1200">
                    <a:solidFill>
                      <a:schemeClr val="tx1"/>
                    </a:solidFill>
                  </a:rPr>
                  <a:t>Equipe 3</a:t>
                </a:r>
              </a:p>
            </p:txBody>
          </p:sp>
          <p:sp>
            <p:nvSpPr>
              <p:cNvPr id="13" name="Text Box 32"/>
              <p:cNvSpPr txBox="1">
                <a:spLocks noChangeArrowheads="1"/>
              </p:cNvSpPr>
              <p:nvPr/>
            </p:nvSpPr>
            <p:spPr bwMode="auto">
              <a:xfrm>
                <a:off x="2434" y="3184"/>
                <a:ext cx="858" cy="173"/>
              </a:xfrm>
              <a:prstGeom prst="rect">
                <a:avLst/>
              </a:prstGeom>
              <a:gradFill rotWithShape="0">
                <a:gsLst>
                  <a:gs pos="0">
                    <a:srgbClr val="760000"/>
                  </a:gs>
                  <a:gs pos="50000">
                    <a:srgbClr val="FF0000"/>
                  </a:gs>
                  <a:gs pos="100000">
                    <a:srgbClr val="760000"/>
                  </a:gs>
                </a:gsLst>
                <a:lin ang="540000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r>
                  <a:rPr lang="fr-FR" sz="1200">
                    <a:solidFill>
                      <a:schemeClr val="tx1"/>
                    </a:solidFill>
                  </a:rPr>
                  <a:t>Equipe 4</a:t>
                </a:r>
              </a:p>
            </p:txBody>
          </p:sp>
          <p:sp>
            <p:nvSpPr>
              <p:cNvPr id="14" name="Text Box 33"/>
              <p:cNvSpPr txBox="1">
                <a:spLocks noChangeArrowheads="1"/>
              </p:cNvSpPr>
              <p:nvPr/>
            </p:nvSpPr>
            <p:spPr bwMode="auto">
              <a:xfrm>
                <a:off x="4350" y="3270"/>
                <a:ext cx="1194" cy="367"/>
              </a:xfrm>
              <a:prstGeom prst="rect">
                <a:avLst/>
              </a:prstGeom>
              <a:solidFill>
                <a:schemeClr val="bg1"/>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r>
                  <a:rPr lang="fr-FR" sz="800">
                    <a:solidFill>
                      <a:schemeClr val="tx1"/>
                    </a:solidFill>
                    <a:latin typeface="Calibri" pitchFamily="34" charset="0"/>
                  </a:rPr>
                  <a:t>La synthèse s’élabore</a:t>
                </a:r>
              </a:p>
              <a:p>
                <a:pPr eaLnBrk="1" hangingPunct="1">
                  <a:spcBef>
                    <a:spcPct val="50000"/>
                  </a:spcBef>
                </a:pPr>
                <a:r>
                  <a:rPr lang="fr-FR" sz="800">
                    <a:solidFill>
                      <a:schemeClr val="tx1"/>
                    </a:solidFill>
                    <a:latin typeface="Calibri" pitchFamily="34" charset="0"/>
                  </a:rPr>
                  <a:t>en appui sur les</a:t>
                </a:r>
              </a:p>
              <a:p>
                <a:pPr eaLnBrk="1" hangingPunct="1">
                  <a:spcBef>
                    <a:spcPct val="50000"/>
                  </a:spcBef>
                </a:pPr>
                <a:r>
                  <a:rPr lang="fr-FR" sz="800">
                    <a:solidFill>
                      <a:schemeClr val="tx1"/>
                    </a:solidFill>
                    <a:latin typeface="Calibri" pitchFamily="34" charset="0"/>
                  </a:rPr>
                  <a:t>connaissances et les compétences</a:t>
                </a:r>
              </a:p>
            </p:txBody>
          </p:sp>
        </p:grpSp>
        <p:sp>
          <p:nvSpPr>
            <p:cNvPr id="7" name="Text Box 13"/>
            <p:cNvSpPr txBox="1">
              <a:spLocks noChangeArrowheads="1"/>
            </p:cNvSpPr>
            <p:nvPr/>
          </p:nvSpPr>
          <p:spPr bwMode="auto">
            <a:xfrm>
              <a:off x="1902" y="3372"/>
              <a:ext cx="1950" cy="288"/>
            </a:xfrm>
            <a:prstGeom prst="rect">
              <a:avLst/>
            </a:prstGeom>
            <a:solidFill>
              <a:schemeClr val="bg1"/>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p>
              <a:pPr>
                <a:spcBef>
                  <a:spcPct val="50000"/>
                </a:spcBef>
              </a:pPr>
              <a:endParaRPr lang="fr-FR"/>
            </a:p>
          </p:txBody>
        </p:sp>
      </p:grpSp>
      <p:sp>
        <p:nvSpPr>
          <p:cNvPr id="2" name="Titre 1"/>
          <p:cNvSpPr>
            <a:spLocks noGrp="1"/>
          </p:cNvSpPr>
          <p:nvPr>
            <p:ph type="title"/>
          </p:nvPr>
        </p:nvSpPr>
        <p:spPr/>
        <p:txBody>
          <a:bodyPr/>
          <a:lstStyle/>
          <a:p>
            <a:r>
              <a:rPr lang="fr-FR" dirty="0" smtClean="0"/>
              <a:t>Le chemin vers la structuration</a:t>
            </a:r>
            <a:endParaRPr lang="fr-FR"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0" y="44624"/>
            <a:ext cx="9144000" cy="1143000"/>
          </a:xfrm>
        </p:spPr>
        <p:txBody>
          <a:bodyPr>
            <a:normAutofit fontScale="90000"/>
          </a:bodyPr>
          <a:lstStyle/>
          <a:p>
            <a:r>
              <a:rPr lang="fr-FR" dirty="0" smtClean="0"/>
              <a:t>Concepts liés à la notion de séquence</a:t>
            </a:r>
            <a:endParaRPr lang="fr-FR" dirty="0"/>
          </a:p>
        </p:txBody>
      </p:sp>
      <p:pic>
        <p:nvPicPr>
          <p:cNvPr id="2051" name="Picture 3"/>
          <p:cNvPicPr>
            <a:picLocks noChangeAspect="1" noChangeArrowheads="1"/>
          </p:cNvPicPr>
          <p:nvPr/>
        </p:nvPicPr>
        <p:blipFill>
          <a:blip r:embed="rId3" cstate="screen">
            <a:clrChange>
              <a:clrFrom>
                <a:srgbClr val="FFFFFF"/>
              </a:clrFrom>
              <a:clrTo>
                <a:srgbClr val="FFFFFF">
                  <a:alpha val="0"/>
                </a:srgbClr>
              </a:clrTo>
            </a:clrChange>
          </a:blip>
          <a:srcRect/>
          <a:stretch>
            <a:fillRect/>
          </a:stretch>
        </p:blipFill>
        <p:spPr bwMode="auto">
          <a:xfrm>
            <a:off x="94027" y="764704"/>
            <a:ext cx="9049974" cy="59046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Séquence pédagogique</a:t>
            </a:r>
            <a:endParaRPr lang="fr-FR" dirty="0"/>
          </a:p>
        </p:txBody>
      </p:sp>
      <p:sp>
        <p:nvSpPr>
          <p:cNvPr id="4" name="ZoneTexte 3"/>
          <p:cNvSpPr txBox="1"/>
          <p:nvPr/>
        </p:nvSpPr>
        <p:spPr>
          <a:xfrm>
            <a:off x="899592" y="1340768"/>
            <a:ext cx="7128792" cy="954107"/>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2800" dirty="0" smtClean="0"/>
              <a:t>Plus petite unité temporelle pédagogiquement cohérente</a:t>
            </a:r>
            <a:endParaRPr lang="fr-FR" sz="2800" dirty="0"/>
          </a:p>
        </p:txBody>
      </p:sp>
      <p:sp>
        <p:nvSpPr>
          <p:cNvPr id="7" name="ZoneTexte 6"/>
          <p:cNvSpPr txBox="1"/>
          <p:nvPr/>
        </p:nvSpPr>
        <p:spPr>
          <a:xfrm>
            <a:off x="1187624" y="2636912"/>
            <a:ext cx="6813084" cy="1200329"/>
          </a:xfrm>
          <a:prstGeom prst="rect">
            <a:avLst/>
          </a:prstGeom>
          <a:noFill/>
        </p:spPr>
        <p:txBody>
          <a:bodyPr wrap="none" rtlCol="0">
            <a:spAutoFit/>
          </a:bodyPr>
          <a:lstStyle/>
          <a:p>
            <a:r>
              <a:rPr lang="fr-FR" sz="2400" dirty="0" smtClean="0"/>
              <a:t>La cohérence est garantie par</a:t>
            </a:r>
          </a:p>
          <a:p>
            <a:pPr marL="266700" indent="184150">
              <a:buFont typeface="Arial" pitchFamily="34" charset="0"/>
              <a:buChar char="•"/>
            </a:pPr>
            <a:r>
              <a:rPr lang="fr-FR" sz="2400" dirty="0" smtClean="0"/>
              <a:t>Construction sur 1 ou 2 Centres d’intérêt</a:t>
            </a:r>
          </a:p>
          <a:p>
            <a:pPr marL="266700" indent="184150">
              <a:buFont typeface="Arial" pitchFamily="34" charset="0"/>
              <a:buChar char="•"/>
            </a:pPr>
            <a:r>
              <a:rPr lang="fr-FR" sz="2400" dirty="0" smtClean="0"/>
              <a:t>Mise en œuvre des 3 processus</a:t>
            </a:r>
          </a:p>
        </p:txBody>
      </p:sp>
      <p:graphicFrame>
        <p:nvGraphicFramePr>
          <p:cNvPr id="5" name="Espace réservé du contenu 3"/>
          <p:cNvGraphicFramePr>
            <a:graphicFrameLocks noGrp="1"/>
          </p:cNvGraphicFramePr>
          <p:nvPr>
            <p:ph idx="1"/>
          </p:nvPr>
        </p:nvGraphicFramePr>
        <p:xfrm>
          <a:off x="1691680" y="3703836"/>
          <a:ext cx="5987008" cy="31541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20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20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2000"/>
                                        <p:tgtEl>
                                          <p:spTgt spid="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graphicEl>
                                              <a:dgm id="{D5C40E9C-F0EC-4516-989A-5E73C6DB3C54}"/>
                                            </p:graphicEl>
                                          </p:spTgt>
                                        </p:tgtEl>
                                        <p:attrNameLst>
                                          <p:attrName>style.visibility</p:attrName>
                                        </p:attrNameLst>
                                      </p:cBhvr>
                                      <p:to>
                                        <p:strVal val="visible"/>
                                      </p:to>
                                    </p:set>
                                    <p:animEffect transition="in" filter="fade">
                                      <p:cBhvr>
                                        <p:cTn id="30" dur="2000"/>
                                        <p:tgtEl>
                                          <p:spTgt spid="5">
                                            <p:graphicEl>
                                              <a:dgm id="{D5C40E9C-F0EC-4516-989A-5E73C6DB3C54}"/>
                                            </p:graphic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graphicEl>
                                              <a:dgm id="{11E007A1-EB9C-420D-8BBA-F126B46B38BB}"/>
                                            </p:graphicEl>
                                          </p:spTgt>
                                        </p:tgtEl>
                                        <p:attrNameLst>
                                          <p:attrName>style.visibility</p:attrName>
                                        </p:attrNameLst>
                                      </p:cBhvr>
                                      <p:to>
                                        <p:strVal val="visible"/>
                                      </p:to>
                                    </p:set>
                                    <p:animEffect transition="in" filter="fade">
                                      <p:cBhvr>
                                        <p:cTn id="33" dur="2000"/>
                                        <p:tgtEl>
                                          <p:spTgt spid="5">
                                            <p:graphicEl>
                                              <a:dgm id="{11E007A1-EB9C-420D-8BBA-F126B46B38BB}"/>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graphicEl>
                                              <a:dgm id="{6E69E4E6-7CE0-42C7-8F9E-47194167ECE5}"/>
                                            </p:graphicEl>
                                          </p:spTgt>
                                        </p:tgtEl>
                                        <p:attrNameLst>
                                          <p:attrName>style.visibility</p:attrName>
                                        </p:attrNameLst>
                                      </p:cBhvr>
                                      <p:to>
                                        <p:strVal val="visible"/>
                                      </p:to>
                                    </p:set>
                                    <p:animEffect transition="in" filter="fade">
                                      <p:cBhvr>
                                        <p:cTn id="36" dur="2000"/>
                                        <p:tgtEl>
                                          <p:spTgt spid="5">
                                            <p:graphicEl>
                                              <a:dgm id="{6E69E4E6-7CE0-42C7-8F9E-47194167ECE5}"/>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603B6367-24FF-491B-9F49-FEDC00E260E8}"/>
                                            </p:graphicEl>
                                          </p:spTgt>
                                        </p:tgtEl>
                                        <p:attrNameLst>
                                          <p:attrName>style.visibility</p:attrName>
                                        </p:attrNameLst>
                                      </p:cBhvr>
                                      <p:to>
                                        <p:strVal val="visible"/>
                                      </p:to>
                                    </p:set>
                                    <p:animEffect transition="in" filter="fade">
                                      <p:cBhvr>
                                        <p:cTn id="39" dur="2000"/>
                                        <p:tgtEl>
                                          <p:spTgt spid="5">
                                            <p:graphicEl>
                                              <a:dgm id="{603B6367-24FF-491B-9F49-FEDC00E260E8}"/>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graphicEl>
                                              <a:dgm id="{78B135E1-308C-4CFB-B7C4-81A544D89D12}"/>
                                            </p:graphicEl>
                                          </p:spTgt>
                                        </p:tgtEl>
                                        <p:attrNameLst>
                                          <p:attrName>style.visibility</p:attrName>
                                        </p:attrNameLst>
                                      </p:cBhvr>
                                      <p:to>
                                        <p:strVal val="visible"/>
                                      </p:to>
                                    </p:set>
                                    <p:animEffect transition="in" filter="fade">
                                      <p:cBhvr>
                                        <p:cTn id="42" dur="2000"/>
                                        <p:tgtEl>
                                          <p:spTgt spid="5">
                                            <p:graphicEl>
                                              <a:dgm id="{78B135E1-308C-4CFB-B7C4-81A544D89D12}"/>
                                            </p:graphic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
                                            <p:graphicEl>
                                              <a:dgm id="{A4E94717-970F-45F7-954F-3CA499B5DE7C}"/>
                                            </p:graphicEl>
                                          </p:spTgt>
                                        </p:tgtEl>
                                        <p:attrNameLst>
                                          <p:attrName>style.visibility</p:attrName>
                                        </p:attrNameLst>
                                      </p:cBhvr>
                                      <p:to>
                                        <p:strVal val="visible"/>
                                      </p:to>
                                    </p:set>
                                    <p:animEffect transition="in" filter="fade">
                                      <p:cBhvr>
                                        <p:cTn id="45" dur="2000"/>
                                        <p:tgtEl>
                                          <p:spTgt spid="5">
                                            <p:graphicEl>
                                              <a:dgm id="{A4E94717-970F-45F7-954F-3CA499B5DE7C}"/>
                                            </p:graphic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
                                            <p:graphicEl>
                                              <a:dgm id="{F2C74F43-BAA8-461D-9C75-D3684DBDAE3A}"/>
                                            </p:graphicEl>
                                          </p:spTgt>
                                        </p:tgtEl>
                                        <p:attrNameLst>
                                          <p:attrName>style.visibility</p:attrName>
                                        </p:attrNameLst>
                                      </p:cBhvr>
                                      <p:to>
                                        <p:strVal val="visible"/>
                                      </p:to>
                                    </p:set>
                                    <p:animEffect transition="in" filter="fade">
                                      <p:cBhvr>
                                        <p:cTn id="48" dur="2000"/>
                                        <p:tgtEl>
                                          <p:spTgt spid="5">
                                            <p:graphicEl>
                                              <a:dgm id="{F2C74F43-BAA8-461D-9C75-D3684DBDAE3A}"/>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
                                            <p:graphicEl>
                                              <a:dgm id="{537D0F01-094D-4C25-9987-193E1C54D9A2}"/>
                                            </p:graphicEl>
                                          </p:spTgt>
                                        </p:tgtEl>
                                        <p:attrNameLst>
                                          <p:attrName>style.visibility</p:attrName>
                                        </p:attrNameLst>
                                      </p:cBhvr>
                                      <p:to>
                                        <p:strVal val="visible"/>
                                      </p:to>
                                    </p:set>
                                    <p:animEffect transition="in" filter="fade">
                                      <p:cBhvr>
                                        <p:cTn id="51" dur="2000"/>
                                        <p:tgtEl>
                                          <p:spTgt spid="5">
                                            <p:graphicEl>
                                              <a:dgm id="{537D0F01-094D-4C25-9987-193E1C54D9A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7" grpId="0" build="p"/>
      <p:bldGraphic spid="5" grpId="0">
        <p:bldSub>
          <a:bldDgm/>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p:cNvSpPr>
            <a:spLocks noGrp="1"/>
          </p:cNvSpPr>
          <p:nvPr>
            <p:ph type="title"/>
          </p:nvPr>
        </p:nvSpPr>
        <p:spPr/>
        <p:txBody>
          <a:bodyPr/>
          <a:lstStyle/>
          <a:p>
            <a:r>
              <a:rPr lang="fr-FR" dirty="0" smtClean="0"/>
              <a:t>3 processus</a:t>
            </a:r>
            <a:endParaRPr lang="fr-FR"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Pourquoi donner du sens</a:t>
            </a:r>
            <a:endParaRPr lang="fr-FR" dirty="0"/>
          </a:p>
        </p:txBody>
      </p:sp>
      <p:graphicFrame>
        <p:nvGraphicFramePr>
          <p:cNvPr id="4" name="Diagramme 3"/>
          <p:cNvGraphicFramePr/>
          <p:nvPr/>
        </p:nvGraphicFramePr>
        <p:xfrm>
          <a:off x="179512" y="1340768"/>
          <a:ext cx="89644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016ED74-6476-4137-9EDD-E5E06A9FA9DA}"/>
                                            </p:graphicEl>
                                          </p:spTgt>
                                        </p:tgtEl>
                                        <p:attrNameLst>
                                          <p:attrName>style.visibility</p:attrName>
                                        </p:attrNameLst>
                                      </p:cBhvr>
                                      <p:to>
                                        <p:strVal val="visible"/>
                                      </p:to>
                                    </p:set>
                                    <p:animEffect transition="in" filter="fade">
                                      <p:cBhvr>
                                        <p:cTn id="7" dur="2000"/>
                                        <p:tgtEl>
                                          <p:spTgt spid="4">
                                            <p:graphicEl>
                                              <a:dgm id="{5016ED74-6476-4137-9EDD-E5E06A9FA9D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BB5FFFB6-AFD4-431B-94A3-91D048AA1547}"/>
                                            </p:graphicEl>
                                          </p:spTgt>
                                        </p:tgtEl>
                                        <p:attrNameLst>
                                          <p:attrName>style.visibility</p:attrName>
                                        </p:attrNameLst>
                                      </p:cBhvr>
                                      <p:to>
                                        <p:strVal val="visible"/>
                                      </p:to>
                                    </p:set>
                                    <p:animEffect transition="in" filter="fade">
                                      <p:cBhvr>
                                        <p:cTn id="12" dur="2000"/>
                                        <p:tgtEl>
                                          <p:spTgt spid="4">
                                            <p:graphicEl>
                                              <a:dgm id="{BB5FFFB6-AFD4-431B-94A3-91D048AA1547}"/>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23943A7F-9CF7-4058-98B8-718CA89CCCDE}"/>
                                            </p:graphicEl>
                                          </p:spTgt>
                                        </p:tgtEl>
                                        <p:attrNameLst>
                                          <p:attrName>style.visibility</p:attrName>
                                        </p:attrNameLst>
                                      </p:cBhvr>
                                      <p:to>
                                        <p:strVal val="visible"/>
                                      </p:to>
                                    </p:set>
                                    <p:animEffect transition="in" filter="fade">
                                      <p:cBhvr>
                                        <p:cTn id="17" dur="2000"/>
                                        <p:tgtEl>
                                          <p:spTgt spid="4">
                                            <p:graphicEl>
                                              <a:dgm id="{23943A7F-9CF7-4058-98B8-718CA89CCCDE}"/>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9460697B-E4CD-49C6-91E8-9048A972FE80}"/>
                                            </p:graphicEl>
                                          </p:spTgt>
                                        </p:tgtEl>
                                        <p:attrNameLst>
                                          <p:attrName>style.visibility</p:attrName>
                                        </p:attrNameLst>
                                      </p:cBhvr>
                                      <p:to>
                                        <p:strVal val="visible"/>
                                      </p:to>
                                    </p:set>
                                    <p:animEffect transition="in" filter="fade">
                                      <p:cBhvr>
                                        <p:cTn id="22" dur="2000"/>
                                        <p:tgtEl>
                                          <p:spTgt spid="4">
                                            <p:graphicEl>
                                              <a:dgm id="{9460697B-E4CD-49C6-91E8-9048A972FE8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179512" y="1196752"/>
            <a:ext cx="7344816" cy="4968552"/>
          </a:xfrm>
        </p:spPr>
        <p:txBody>
          <a:bodyPr>
            <a:normAutofit/>
          </a:bodyPr>
          <a:lstStyle/>
          <a:p>
            <a:r>
              <a:rPr lang="fr-FR" dirty="0" smtClean="0"/>
              <a:t>Proposer une approche globale à partir d’un enjeu sociétal fort</a:t>
            </a:r>
          </a:p>
          <a:p>
            <a:pPr lvl="1"/>
            <a:r>
              <a:rPr lang="fr-FR" dirty="0" smtClean="0"/>
              <a:t>Le confort, l’énergie, la santé, la mobilité, …</a:t>
            </a:r>
          </a:p>
          <a:p>
            <a:r>
              <a:rPr lang="fr-FR" dirty="0" smtClean="0"/>
              <a:t>Dégager du support choisi une problématique du niveau de l’élève</a:t>
            </a:r>
          </a:p>
          <a:p>
            <a:pPr lvl="1"/>
            <a:r>
              <a:rPr lang="fr-FR" dirty="0" smtClean="0"/>
              <a:t>Assurer une autonomie suffisante, diminuer les impacts environnementaux négatifs, …</a:t>
            </a:r>
          </a:p>
          <a:p>
            <a:r>
              <a:rPr lang="fr-FR" dirty="0" smtClean="0"/>
              <a:t>Y associer des problèmes techniques à résoudre</a:t>
            </a:r>
          </a:p>
          <a:p>
            <a:pPr lvl="1"/>
            <a:r>
              <a:rPr lang="fr-FR" dirty="0" smtClean="0"/>
              <a:t>Améliorer le rendement d’un composant, Vérifier la résistance, choisir un matériau, …</a:t>
            </a:r>
            <a:endParaRPr lang="fr-FR" dirty="0"/>
          </a:p>
        </p:txBody>
      </p:sp>
      <p:sp>
        <p:nvSpPr>
          <p:cNvPr id="3" name="Titre 2"/>
          <p:cNvSpPr>
            <a:spLocks noGrp="1"/>
          </p:cNvSpPr>
          <p:nvPr>
            <p:ph type="title"/>
          </p:nvPr>
        </p:nvSpPr>
        <p:spPr/>
        <p:txBody>
          <a:bodyPr/>
          <a:lstStyle/>
          <a:p>
            <a:r>
              <a:rPr lang="fr-FR" dirty="0" smtClean="0"/>
              <a:t>Comment donner du sens</a:t>
            </a:r>
            <a:endParaRPr lang="fr-FR" dirty="0"/>
          </a:p>
        </p:txBody>
      </p:sp>
      <p:pic>
        <p:nvPicPr>
          <p:cNvPr id="4" name="Picture 11"/>
          <p:cNvPicPr>
            <a:picLocks noChangeAspect="1" noChangeArrowheads="1"/>
          </p:cNvPicPr>
          <p:nvPr/>
        </p:nvPicPr>
        <p:blipFill>
          <a:blip r:embed="rId2" cstate="screen">
            <a:extLst>
              <a:ext uri="{28A0092B-C50C-407E-A947-70E740481C1C}">
                <a14:useLocalDpi xmlns:a14="http://schemas.microsoft.com/office/drawing/2010/main" xmlns="" val="0"/>
              </a:ext>
            </a:extLst>
          </a:blip>
          <a:srcRect/>
          <a:stretch>
            <a:fillRect/>
          </a:stretch>
        </p:blipFill>
        <p:spPr bwMode="auto">
          <a:xfrm>
            <a:off x="323528" y="1556792"/>
            <a:ext cx="8241607" cy="340320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20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2000"/>
                                        <p:tgtEl>
                                          <p:spTgt spid="2">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2000"/>
                                        <p:tgtEl>
                                          <p:spTgt spid="2">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Structure d’une séquence</a:t>
            </a:r>
            <a:endParaRPr lang="fr-FR" dirty="0"/>
          </a:p>
        </p:txBody>
      </p:sp>
      <p:grpSp>
        <p:nvGrpSpPr>
          <p:cNvPr id="4" name="Group 34"/>
          <p:cNvGrpSpPr>
            <a:grpSpLocks noGrp="1"/>
          </p:cNvGrpSpPr>
          <p:nvPr>
            <p:ph idx="1"/>
          </p:nvPr>
        </p:nvGrpSpPr>
        <p:grpSpPr bwMode="auto">
          <a:xfrm>
            <a:off x="611560" y="1484784"/>
            <a:ext cx="7787208" cy="4525962"/>
            <a:chOff x="858" y="1024"/>
            <a:chExt cx="4686" cy="2851"/>
          </a:xfrm>
        </p:grpSpPr>
        <p:pic>
          <p:nvPicPr>
            <p:cNvPr id="5" name="Picture 21"/>
            <p:cNvPicPr>
              <a:picLocks noChangeAspect="1" noChangeArrowheads="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865" y="1024"/>
              <a:ext cx="4493" cy="28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 Box 27"/>
            <p:cNvSpPr txBox="1">
              <a:spLocks noChangeArrowheads="1"/>
            </p:cNvSpPr>
            <p:nvPr/>
          </p:nvSpPr>
          <p:spPr bwMode="auto">
            <a:xfrm>
              <a:off x="858" y="2238"/>
              <a:ext cx="1176" cy="21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endParaRPr lang="fr-FR" sz="1600">
                <a:solidFill>
                  <a:schemeClr val="tx1"/>
                </a:solidFill>
                <a:latin typeface="Calibri" pitchFamily="34" charset="0"/>
              </a:endParaRPr>
            </a:p>
          </p:txBody>
        </p:sp>
        <p:sp>
          <p:nvSpPr>
            <p:cNvPr id="7" name="Text Box 29"/>
            <p:cNvSpPr txBox="1">
              <a:spLocks noChangeArrowheads="1"/>
            </p:cNvSpPr>
            <p:nvPr/>
          </p:nvSpPr>
          <p:spPr bwMode="auto">
            <a:xfrm>
              <a:off x="2436" y="2130"/>
              <a:ext cx="894" cy="173"/>
            </a:xfrm>
            <a:prstGeom prst="rect">
              <a:avLst/>
            </a:prstGeom>
            <a:gradFill rotWithShape="1">
              <a:gsLst>
                <a:gs pos="0">
                  <a:srgbClr val="760000"/>
                </a:gs>
                <a:gs pos="50000">
                  <a:srgbClr val="FF0000"/>
                </a:gs>
                <a:gs pos="100000">
                  <a:srgbClr val="760000"/>
                </a:gs>
              </a:gsLst>
              <a:lin ang="540000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r>
                <a:rPr lang="fr-FR" sz="1200">
                  <a:solidFill>
                    <a:schemeClr val="tx1"/>
                  </a:solidFill>
                </a:rPr>
                <a:t>Equipe 1</a:t>
              </a:r>
            </a:p>
          </p:txBody>
        </p:sp>
        <p:sp>
          <p:nvSpPr>
            <p:cNvPr id="8" name="Text Box 30"/>
            <p:cNvSpPr txBox="1">
              <a:spLocks noChangeArrowheads="1"/>
            </p:cNvSpPr>
            <p:nvPr/>
          </p:nvSpPr>
          <p:spPr bwMode="auto">
            <a:xfrm>
              <a:off x="2434" y="2476"/>
              <a:ext cx="858" cy="173"/>
            </a:xfrm>
            <a:prstGeom prst="rect">
              <a:avLst/>
            </a:prstGeom>
            <a:gradFill rotWithShape="0">
              <a:gsLst>
                <a:gs pos="0">
                  <a:srgbClr val="760000"/>
                </a:gs>
                <a:gs pos="50000">
                  <a:srgbClr val="FF0000"/>
                </a:gs>
                <a:gs pos="100000">
                  <a:srgbClr val="760000"/>
                </a:gs>
              </a:gsLst>
              <a:lin ang="540000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r>
                <a:rPr lang="fr-FR" sz="1200" dirty="0">
                  <a:solidFill>
                    <a:schemeClr val="tx1"/>
                  </a:solidFill>
                </a:rPr>
                <a:t>Equipe 2</a:t>
              </a:r>
            </a:p>
          </p:txBody>
        </p:sp>
        <p:sp>
          <p:nvSpPr>
            <p:cNvPr id="9" name="Text Box 31"/>
            <p:cNvSpPr txBox="1">
              <a:spLocks noChangeArrowheads="1"/>
            </p:cNvSpPr>
            <p:nvPr/>
          </p:nvSpPr>
          <p:spPr bwMode="auto">
            <a:xfrm>
              <a:off x="2430" y="2838"/>
              <a:ext cx="858" cy="173"/>
            </a:xfrm>
            <a:prstGeom prst="rect">
              <a:avLst/>
            </a:prstGeom>
            <a:gradFill rotWithShape="0">
              <a:gsLst>
                <a:gs pos="0">
                  <a:srgbClr val="760000"/>
                </a:gs>
                <a:gs pos="50000">
                  <a:srgbClr val="FF0000"/>
                </a:gs>
                <a:gs pos="100000">
                  <a:srgbClr val="760000"/>
                </a:gs>
              </a:gsLst>
              <a:lin ang="540000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r>
                <a:rPr lang="fr-FR" sz="1200">
                  <a:solidFill>
                    <a:schemeClr val="tx1"/>
                  </a:solidFill>
                </a:rPr>
                <a:t>Equipe 3</a:t>
              </a:r>
            </a:p>
          </p:txBody>
        </p:sp>
        <p:sp>
          <p:nvSpPr>
            <p:cNvPr id="10" name="Text Box 32"/>
            <p:cNvSpPr txBox="1">
              <a:spLocks noChangeArrowheads="1"/>
            </p:cNvSpPr>
            <p:nvPr/>
          </p:nvSpPr>
          <p:spPr bwMode="auto">
            <a:xfrm>
              <a:off x="2434" y="3184"/>
              <a:ext cx="858" cy="173"/>
            </a:xfrm>
            <a:prstGeom prst="rect">
              <a:avLst/>
            </a:prstGeom>
            <a:gradFill rotWithShape="0">
              <a:gsLst>
                <a:gs pos="0">
                  <a:srgbClr val="760000"/>
                </a:gs>
                <a:gs pos="50000">
                  <a:srgbClr val="FF0000"/>
                </a:gs>
                <a:gs pos="100000">
                  <a:srgbClr val="760000"/>
                </a:gs>
              </a:gsLst>
              <a:lin ang="5400000" scaled="1"/>
            </a:gra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r>
                <a:rPr lang="fr-FR" sz="1200">
                  <a:solidFill>
                    <a:schemeClr val="tx1"/>
                  </a:solidFill>
                </a:rPr>
                <a:t>Equipe 4</a:t>
              </a:r>
            </a:p>
          </p:txBody>
        </p:sp>
        <p:sp>
          <p:nvSpPr>
            <p:cNvPr id="11" name="Text Box 33"/>
            <p:cNvSpPr txBox="1">
              <a:spLocks noChangeArrowheads="1"/>
            </p:cNvSpPr>
            <p:nvPr/>
          </p:nvSpPr>
          <p:spPr bwMode="auto">
            <a:xfrm>
              <a:off x="4350" y="3270"/>
              <a:ext cx="1194" cy="367"/>
            </a:xfrm>
            <a:prstGeom prst="rect">
              <a:avLst/>
            </a:prstGeom>
            <a:solidFill>
              <a:schemeClr val="bg1"/>
            </a:solidFill>
            <a:ln>
              <a:noFill/>
            </a:ln>
            <a:effectLst/>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spAutoFit/>
            </a:bodyPr>
            <a:lstStyle>
              <a:lvl1pPr eaLnBrk="0" hangingPunct="0">
                <a:defRPr sz="2400" b="1">
                  <a:solidFill>
                    <a:schemeClr val="bg1"/>
                  </a:solidFill>
                  <a:latin typeface="Arial" charset="0"/>
                  <a:cs typeface="Arial" charset="0"/>
                </a:defRPr>
              </a:lvl1pPr>
              <a:lvl2pPr marL="742950" indent="-285750" eaLnBrk="0" hangingPunct="0">
                <a:defRPr sz="2400" b="1">
                  <a:solidFill>
                    <a:schemeClr val="bg1"/>
                  </a:solidFill>
                  <a:latin typeface="Arial" charset="0"/>
                  <a:cs typeface="Arial" charset="0"/>
                </a:defRPr>
              </a:lvl2pPr>
              <a:lvl3pPr marL="1143000" indent="-228600" eaLnBrk="0" hangingPunct="0">
                <a:defRPr sz="2400" b="1">
                  <a:solidFill>
                    <a:schemeClr val="bg1"/>
                  </a:solidFill>
                  <a:latin typeface="Arial" charset="0"/>
                  <a:cs typeface="Arial" charset="0"/>
                </a:defRPr>
              </a:lvl3pPr>
              <a:lvl4pPr marL="1600200" indent="-228600" eaLnBrk="0" hangingPunct="0">
                <a:defRPr sz="2400" b="1">
                  <a:solidFill>
                    <a:schemeClr val="bg1"/>
                  </a:solidFill>
                  <a:latin typeface="Arial" charset="0"/>
                  <a:cs typeface="Arial" charset="0"/>
                </a:defRPr>
              </a:lvl4pPr>
              <a:lvl5pPr marL="2057400" indent="-228600" eaLnBrk="0" hangingPunct="0">
                <a:defRPr sz="2400" b="1">
                  <a:solidFill>
                    <a:schemeClr val="bg1"/>
                  </a:solidFill>
                  <a:latin typeface="Arial" charset="0"/>
                  <a:cs typeface="Arial" charset="0"/>
                </a:defRPr>
              </a:lvl5pPr>
              <a:lvl6pPr marL="2514600" indent="-228600" algn="ctr" eaLnBrk="0" fontAlgn="base" hangingPunct="0">
                <a:spcBef>
                  <a:spcPct val="0"/>
                </a:spcBef>
                <a:spcAft>
                  <a:spcPct val="0"/>
                </a:spcAft>
                <a:defRPr sz="2400" b="1">
                  <a:solidFill>
                    <a:schemeClr val="bg1"/>
                  </a:solidFill>
                  <a:latin typeface="Arial" charset="0"/>
                  <a:cs typeface="Arial" charset="0"/>
                </a:defRPr>
              </a:lvl6pPr>
              <a:lvl7pPr marL="2971800" indent="-228600" algn="ctr" eaLnBrk="0" fontAlgn="base" hangingPunct="0">
                <a:spcBef>
                  <a:spcPct val="0"/>
                </a:spcBef>
                <a:spcAft>
                  <a:spcPct val="0"/>
                </a:spcAft>
                <a:defRPr sz="2400" b="1">
                  <a:solidFill>
                    <a:schemeClr val="bg1"/>
                  </a:solidFill>
                  <a:latin typeface="Arial" charset="0"/>
                  <a:cs typeface="Arial" charset="0"/>
                </a:defRPr>
              </a:lvl7pPr>
              <a:lvl8pPr marL="3429000" indent="-228600" algn="ctr" eaLnBrk="0" fontAlgn="base" hangingPunct="0">
                <a:spcBef>
                  <a:spcPct val="0"/>
                </a:spcBef>
                <a:spcAft>
                  <a:spcPct val="0"/>
                </a:spcAft>
                <a:defRPr sz="2400" b="1">
                  <a:solidFill>
                    <a:schemeClr val="bg1"/>
                  </a:solidFill>
                  <a:latin typeface="Arial" charset="0"/>
                  <a:cs typeface="Arial" charset="0"/>
                </a:defRPr>
              </a:lvl8pPr>
              <a:lvl9pPr marL="3886200" indent="-228600" algn="ctr" eaLnBrk="0" fontAlgn="base" hangingPunct="0">
                <a:spcBef>
                  <a:spcPct val="0"/>
                </a:spcBef>
                <a:spcAft>
                  <a:spcPct val="0"/>
                </a:spcAft>
                <a:defRPr sz="2400" b="1">
                  <a:solidFill>
                    <a:schemeClr val="bg1"/>
                  </a:solidFill>
                  <a:latin typeface="Arial" charset="0"/>
                  <a:cs typeface="Arial" charset="0"/>
                </a:defRPr>
              </a:lvl9pPr>
            </a:lstStyle>
            <a:p>
              <a:pPr eaLnBrk="1" hangingPunct="1">
                <a:spcBef>
                  <a:spcPct val="50000"/>
                </a:spcBef>
              </a:pPr>
              <a:r>
                <a:rPr lang="fr-FR" sz="800">
                  <a:solidFill>
                    <a:schemeClr val="tx1"/>
                  </a:solidFill>
                  <a:latin typeface="Calibri" pitchFamily="34" charset="0"/>
                </a:rPr>
                <a:t>La synthèse s’élabore</a:t>
              </a:r>
            </a:p>
            <a:p>
              <a:pPr eaLnBrk="1" hangingPunct="1">
                <a:spcBef>
                  <a:spcPct val="50000"/>
                </a:spcBef>
              </a:pPr>
              <a:r>
                <a:rPr lang="fr-FR" sz="800">
                  <a:solidFill>
                    <a:schemeClr val="tx1"/>
                  </a:solidFill>
                  <a:latin typeface="Calibri" pitchFamily="34" charset="0"/>
                </a:rPr>
                <a:t>en appui sur les</a:t>
              </a:r>
            </a:p>
            <a:p>
              <a:pPr eaLnBrk="1" hangingPunct="1">
                <a:spcBef>
                  <a:spcPct val="50000"/>
                </a:spcBef>
              </a:pPr>
              <a:r>
                <a:rPr lang="fr-FR" sz="800">
                  <a:solidFill>
                    <a:schemeClr val="tx1"/>
                  </a:solidFill>
                  <a:latin typeface="Calibri" pitchFamily="34" charset="0"/>
                </a:rPr>
                <a:t>connaissances et les compétences</a:t>
              </a:r>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otonde">
  <a:themeElements>
    <a:clrScheme name="Rotond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Rotond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513</TotalTime>
  <Words>1180</Words>
  <Application>Microsoft Office PowerPoint</Application>
  <PresentationFormat>Affichage à l'écran (4:3)</PresentationFormat>
  <Paragraphs>253</Paragraphs>
  <Slides>34</Slides>
  <Notes>5</Notes>
  <HiddenSlides>10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Rotonde</vt:lpstr>
      <vt:lpstr>Construction d’une séquence pédagogique</vt:lpstr>
      <vt:lpstr>Objectifs</vt:lpstr>
      <vt:lpstr>Les références</vt:lpstr>
      <vt:lpstr>Concepts liés à la notion de séquence</vt:lpstr>
      <vt:lpstr>Séquence pédagogique</vt:lpstr>
      <vt:lpstr>3 processus</vt:lpstr>
      <vt:lpstr>Pourquoi donner du sens</vt:lpstr>
      <vt:lpstr>Comment donner du sens</vt:lpstr>
      <vt:lpstr>Structure d’une séquence</vt:lpstr>
      <vt:lpstr>Activation</vt:lpstr>
      <vt:lpstr>Formation</vt:lpstr>
      <vt:lpstr>Restitution - Synthèse - structuration</vt:lpstr>
      <vt:lpstr>Evaluation</vt:lpstr>
      <vt:lpstr>Exemple de chronologie 1</vt:lpstr>
      <vt:lpstr>Exemple de chronologie 1</vt:lpstr>
      <vt:lpstr>Construction de la progression</vt:lpstr>
      <vt:lpstr>Processus de création de la séquence</vt:lpstr>
      <vt:lpstr>De la créativité pédagogique</vt:lpstr>
      <vt:lpstr>Exemple : propriétés des matériaux</vt:lpstr>
      <vt:lpstr>Relation élèves -activités- espaces</vt:lpstr>
      <vt:lpstr>Organisation de l’espace</vt:lpstr>
      <vt:lpstr>Organisation de l’espace</vt:lpstr>
      <vt:lpstr>Exemple de répartition des tâches</vt:lpstr>
      <vt:lpstr>Documents liées à la séquence</vt:lpstr>
      <vt:lpstr>En particulier</vt:lpstr>
      <vt:lpstr>La fiche de séquence</vt:lpstr>
      <vt:lpstr>Diapositive 27</vt:lpstr>
      <vt:lpstr>Point de vue du professeur</vt:lpstr>
      <vt:lpstr>Diapositive 29</vt:lpstr>
      <vt:lpstr>Vocabulaire</vt:lpstr>
      <vt:lpstr>Point de vue de l’élève</vt:lpstr>
      <vt:lpstr>Point du professeur</vt:lpstr>
      <vt:lpstr>Processus de développement</vt:lpstr>
      <vt:lpstr>Le chemin vers la structuration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d’un séquence pédagogique</dc:title>
  <dc:creator>O. Fort</dc:creator>
  <cp:lastModifiedBy>O. Fort</cp:lastModifiedBy>
  <cp:revision>59</cp:revision>
  <dcterms:created xsi:type="dcterms:W3CDTF">2012-04-17T20:14:51Z</dcterms:created>
  <dcterms:modified xsi:type="dcterms:W3CDTF">2012-05-10T10:17:32Z</dcterms:modified>
</cp:coreProperties>
</file>